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70" r:id="rId3"/>
    <p:sldId id="265" r:id="rId4"/>
    <p:sldId id="277" r:id="rId5"/>
    <p:sldId id="275" r:id="rId6"/>
    <p:sldId id="328" r:id="rId7"/>
    <p:sldId id="330" r:id="rId8"/>
    <p:sldId id="260" r:id="rId9"/>
    <p:sldId id="339" r:id="rId10"/>
    <p:sldId id="285" r:id="rId11"/>
    <p:sldId id="341" r:id="rId12"/>
    <p:sldId id="257" r:id="rId13"/>
    <p:sldId id="343" r:id="rId14"/>
    <p:sldId id="288" r:id="rId15"/>
    <p:sldId id="276" r:id="rId16"/>
    <p:sldId id="282" r:id="rId17"/>
    <p:sldId id="287" r:id="rId18"/>
    <p:sldId id="337" r:id="rId19"/>
    <p:sldId id="263" r:id="rId20"/>
    <p:sldId id="283" r:id="rId21"/>
    <p:sldId id="273" r:id="rId22"/>
    <p:sldId id="279" r:id="rId23"/>
    <p:sldId id="284" r:id="rId24"/>
    <p:sldId id="259" r:id="rId25"/>
    <p:sldId id="269" r:id="rId26"/>
    <p:sldId id="286" r:id="rId27"/>
    <p:sldId id="272" r:id="rId28"/>
    <p:sldId id="267" r:id="rId29"/>
    <p:sldId id="271" r:id="rId30"/>
    <p:sldId id="280" r:id="rId31"/>
    <p:sldId id="344" r:id="rId32"/>
    <p:sldId id="345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9" d="100"/>
          <a:sy n="79" d="100"/>
        </p:scale>
        <p:origin x="11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151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395B-A3D4-42A9-BA87-649BC98D5AF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910F-3F27-42C8-8EBB-A0AA94E476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395B-A3D4-42A9-BA87-649BC98D5AF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910F-3F27-42C8-8EBB-A0AA94E476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395B-A3D4-42A9-BA87-649BC98D5AF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910F-3F27-42C8-8EBB-A0AA94E476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395B-A3D4-42A9-BA87-649BC98D5AF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910F-3F27-42C8-8EBB-A0AA94E476B4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395B-A3D4-42A9-BA87-649BC98D5AF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910F-3F27-42C8-8EBB-A0AA94E476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395B-A3D4-42A9-BA87-649BC98D5AF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910F-3F27-42C8-8EBB-A0AA94E476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395B-A3D4-42A9-BA87-649BC98D5AF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910F-3F27-42C8-8EBB-A0AA94E476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395B-A3D4-42A9-BA87-649BC98D5AF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910F-3F27-42C8-8EBB-A0AA94E476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395B-A3D4-42A9-BA87-649BC98D5AF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910F-3F27-42C8-8EBB-A0AA94E476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395B-A3D4-42A9-BA87-649BC98D5AF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910F-3F27-42C8-8EBB-A0AA94E476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395B-A3D4-42A9-BA87-649BC98D5AF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910F-3F27-42C8-8EBB-A0AA94E476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395B-A3D4-42A9-BA87-649BC98D5AF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910F-3F27-42C8-8EBB-A0AA94E476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395B-A3D4-42A9-BA87-649BC98D5AF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910F-3F27-42C8-8EBB-A0AA94E476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395B-A3D4-42A9-BA87-649BC98D5AF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910F-3F27-42C8-8EBB-A0AA94E476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395B-A3D4-42A9-BA87-649BC98D5AF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910F-3F27-42C8-8EBB-A0AA94E476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395B-A3D4-42A9-BA87-649BC98D5AF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910F-3F27-42C8-8EBB-A0AA94E476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395B-A3D4-42A9-BA87-649BC98D5AF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910F-3F27-42C8-8EBB-A0AA94E476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395B-A3D4-42A9-BA87-649BC98D5AF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910F-3F27-42C8-8EBB-A0AA94E476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EC7395B-A3D4-42A9-BA87-649BC98D5AF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78B910F-3F27-42C8-8EBB-A0AA94E476B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96111" y="4805464"/>
            <a:ext cx="5770305" cy="953311"/>
          </a:xfrm>
        </p:spPr>
        <p:txBody>
          <a:bodyPr>
            <a:normAutofit fontScale="90000"/>
          </a:bodyPr>
          <a:lstStyle/>
          <a:p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Ветераны </a:t>
            </a:r>
            <a:r>
              <a:rPr lang="ru-RU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труда нашей школы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8"/>
          <a:stretch>
            <a:fillRect/>
          </a:stretch>
        </p:blipFill>
        <p:spPr>
          <a:xfrm>
            <a:off x="6817284" y="1817115"/>
            <a:ext cx="5166675" cy="39416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8975" r="1756" b="14782"/>
          <a:stretch>
            <a:fillRect/>
          </a:stretch>
        </p:blipFill>
        <p:spPr>
          <a:xfrm>
            <a:off x="1021920" y="1173530"/>
            <a:ext cx="4829138" cy="333861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047999" y="295431"/>
            <a:ext cx="72244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КГУ «Средняя школа № 22»</a:t>
            </a:r>
            <a:endParaRPr lang="ru-RU" sz="3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7890" y="2630805"/>
            <a:ext cx="3789680" cy="159639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ПОПОВА 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ЛЮДМИЛА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ИВАНОВНА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технологии</a:t>
            </a:r>
          </a:p>
        </p:txBody>
      </p:sp>
      <p:pic>
        <p:nvPicPr>
          <p:cNvPr id="3" name="Замещающее содержимое 2" descr="IMG_20231213_130101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 l="16643" t="9439" r="8915" b="16316"/>
          <a:stretch>
            <a:fillRect/>
          </a:stretch>
        </p:blipFill>
        <p:spPr>
          <a:xfrm>
            <a:off x="243840" y="1343025"/>
            <a:ext cx="4049395" cy="4905375"/>
          </a:xfrm>
          <a:prstGeom prst="dodecagon">
            <a:avLst/>
          </a:prstGeom>
        </p:spPr>
      </p:pic>
      <p:pic>
        <p:nvPicPr>
          <p:cNvPr id="100" name="Замещающее содержимое 99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l="13651" t="15566" r="12843" b="8482"/>
          <a:stretch>
            <a:fillRect/>
          </a:stretch>
        </p:blipFill>
        <p:spPr>
          <a:xfrm>
            <a:off x="9177020" y="290830"/>
            <a:ext cx="2101215" cy="1947545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2800" y="2171700"/>
            <a:ext cx="3999230" cy="1596390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БЕУС </a:t>
            </a:r>
            <a:b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ЛЮДМИЛА</a:t>
            </a:r>
            <a:b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АЛЕКСЕЕВНА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русского языка </a:t>
            </a:r>
            <a:b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литературы</a:t>
            </a:r>
          </a:p>
        </p:txBody>
      </p:sp>
      <p:pic>
        <p:nvPicPr>
          <p:cNvPr id="3" name="Замещающее содержимое 2" descr="IMG-20231001-WA0028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 t="11470" r="21603"/>
          <a:stretch>
            <a:fillRect/>
          </a:stretch>
        </p:blipFill>
        <p:spPr>
          <a:xfrm>
            <a:off x="7937500" y="1071245"/>
            <a:ext cx="3352800" cy="4559300"/>
          </a:xfrm>
          <a:prstGeom prst="dodecagon">
            <a:avLst/>
          </a:prstGeom>
        </p:spPr>
      </p:pic>
      <p:pic>
        <p:nvPicPr>
          <p:cNvPr id="100" name="Замещающее содержимое 99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l="13651" t="15566" r="12843" b="8482"/>
          <a:stretch>
            <a:fillRect/>
          </a:stretch>
        </p:blipFill>
        <p:spPr>
          <a:xfrm>
            <a:off x="911860" y="572135"/>
            <a:ext cx="2058842" cy="1908418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1385" y="1835150"/>
            <a:ext cx="4445635" cy="243205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БОЙКО</a:t>
            </a:r>
            <a:b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МИХАЙЛОВНА</a:t>
            </a:r>
            <a:b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русского языка</a:t>
            </a:r>
            <a:b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литературы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7" t="2904" r="9298" b="34416"/>
          <a:stretch>
            <a:fillRect/>
          </a:stretch>
        </p:blipFill>
        <p:spPr>
          <a:xfrm>
            <a:off x="725170" y="1453515"/>
            <a:ext cx="3644900" cy="4684395"/>
          </a:xfrm>
          <a:prstGeom prst="dodecagon">
            <a:avLst/>
          </a:prstGeom>
        </p:spPr>
      </p:pic>
      <p:pic>
        <p:nvPicPr>
          <p:cNvPr id="100" name="Замещающее содержимое 99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l="13651" t="15566" r="12843" b="8482"/>
          <a:stretch>
            <a:fillRect/>
          </a:stretch>
        </p:blipFill>
        <p:spPr>
          <a:xfrm>
            <a:off x="9177020" y="290830"/>
            <a:ext cx="2101215" cy="1947545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071495" y="2252345"/>
            <a:ext cx="3809365" cy="2008505"/>
          </a:xfrm>
        </p:spPr>
        <p:txBody>
          <a:bodyPr>
            <a:normAutofit fontScale="90000"/>
          </a:bodyPr>
          <a:lstStyle/>
          <a:p>
            <a:r>
              <a:rPr lang="ru-RU" altLang="en-US" sz="28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ЧИНАРОВА</a:t>
            </a:r>
            <a:br>
              <a:rPr lang="ru-RU" altLang="en-US" sz="28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8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КАНИПА </a:t>
            </a:r>
            <a:br>
              <a:rPr lang="ru-RU" altLang="en-US" sz="28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8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СУНГАЛИЕВНА</a:t>
            </a:r>
            <a:br>
              <a:rPr lang="ru-RU" altLang="en-US" sz="28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22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математики, черчения</a:t>
            </a:r>
          </a:p>
        </p:txBody>
      </p:sp>
      <p:pic>
        <p:nvPicPr>
          <p:cNvPr id="2" name="Замещающее содержимое 1" descr="IMG_20231213_120005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rcRect l="25787" t="3584" r="24559" b="11726"/>
          <a:stretch>
            <a:fillRect/>
          </a:stretch>
        </p:blipFill>
        <p:spPr>
          <a:xfrm>
            <a:off x="7294880" y="902335"/>
            <a:ext cx="3867150" cy="5368925"/>
          </a:xfrm>
          <a:prstGeom prst="dodecagon">
            <a:avLst/>
          </a:prstGeom>
        </p:spPr>
      </p:pic>
      <p:pic>
        <p:nvPicPr>
          <p:cNvPr id="100" name="Замещающее содержимое 99"/>
          <p:cNvPicPr>
            <a:picLocks noChangeAspect="1"/>
          </p:cNvPicPr>
          <p:nvPr/>
        </p:nvPicPr>
        <p:blipFill>
          <a:blip r:embed="rId3"/>
          <a:srcRect l="13651" t="15566" r="12843" b="8482"/>
          <a:stretch>
            <a:fillRect/>
          </a:stretch>
        </p:blipFill>
        <p:spPr>
          <a:xfrm>
            <a:off x="874596" y="621738"/>
            <a:ext cx="2015979" cy="1868543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0305" y="2355850"/>
            <a:ext cx="3983990" cy="1511935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ЛАЗАРЕВА 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ЯКОВЛЕВНА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технологии</a:t>
            </a:r>
          </a:p>
        </p:txBody>
      </p:sp>
      <p:pic>
        <p:nvPicPr>
          <p:cNvPr id="3" name="Изображение 1" descr="IMG_20230926_195319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834390" y="1201547"/>
            <a:ext cx="3518902" cy="4870069"/>
          </a:xfrm>
          <a:prstGeom prst="dodecagon">
            <a:avLst/>
          </a:prstGeom>
        </p:spPr>
      </p:pic>
      <p:pic>
        <p:nvPicPr>
          <p:cNvPr id="100" name="Замещающее содержимое 99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l="13651" t="15566" r="12843" b="8482"/>
          <a:stretch>
            <a:fillRect/>
          </a:stretch>
        </p:blipFill>
        <p:spPr>
          <a:xfrm>
            <a:off x="9177020" y="408305"/>
            <a:ext cx="2101215" cy="1947545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9624" y="2191385"/>
            <a:ext cx="2938526" cy="1736090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КАТЬКАЛОВА 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ЛИДИЯ 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ВАСИЛЬЕВНА</a:t>
            </a:r>
            <a:b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биологии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9" t="24100" r="19916" b="26453"/>
          <a:stretch>
            <a:fillRect/>
          </a:stretch>
        </p:blipFill>
        <p:spPr>
          <a:xfrm>
            <a:off x="7879715" y="983615"/>
            <a:ext cx="3442970" cy="4902835"/>
          </a:xfrm>
          <a:prstGeom prst="ellipse">
            <a:avLst/>
          </a:prstGeom>
        </p:spPr>
      </p:pic>
      <p:pic>
        <p:nvPicPr>
          <p:cNvPr id="100" name="Замещающее содержимое 99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l="13651" t="15566" r="12843" b="8482"/>
          <a:stretch>
            <a:fillRect/>
          </a:stretch>
        </p:blipFill>
        <p:spPr>
          <a:xfrm>
            <a:off x="875079" y="647192"/>
            <a:ext cx="2103330" cy="1949704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115" y="2303145"/>
            <a:ext cx="3629025" cy="1844675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ИЛЬЯСОВА 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ГҮ</a:t>
            </a:r>
            <a:r>
              <a:rPr lang="ru-RU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 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САГИДАНОВНА</a:t>
            </a:r>
            <a:b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математики</a:t>
            </a:r>
          </a:p>
        </p:txBody>
      </p:sp>
      <p:pic>
        <p:nvPicPr>
          <p:cNvPr id="5" name="Picture 2" descr="C:\Users\1\Desktop\ВСЕ ФОТО\СШ 22\2018 день учителя\2018 ДЕНЬ УЧИТЕЛЯ (7).jpg"/>
          <p:cNvPicPr>
            <a:picLocks noChangeAspect="1" noChangeArrowheads="1"/>
          </p:cNvPicPr>
          <p:nvPr/>
        </p:nvPicPr>
        <p:blipFill>
          <a:blip r:embed="rId2" cstate="print"/>
          <a:srcRect l="25908" t="18579" r="49611" b="52787"/>
          <a:stretch>
            <a:fillRect/>
          </a:stretch>
        </p:blipFill>
        <p:spPr bwMode="auto">
          <a:xfrm>
            <a:off x="1009015" y="1329055"/>
            <a:ext cx="3217545" cy="5017770"/>
          </a:xfrm>
          <a:prstGeom prst="flowChartMagneticDisk">
            <a:avLst/>
          </a:prstGeom>
          <a:noFill/>
        </p:spPr>
      </p:pic>
      <p:pic>
        <p:nvPicPr>
          <p:cNvPr id="100" name="Замещающее содержимое 99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l="13651" t="15566" r="12843" b="8482"/>
          <a:stretch>
            <a:fillRect/>
          </a:stretch>
        </p:blipFill>
        <p:spPr>
          <a:xfrm>
            <a:off x="8990330" y="355600"/>
            <a:ext cx="2227580" cy="2065020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0735" y="2465705"/>
            <a:ext cx="3896995" cy="1925955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ХАЛИУЛИНА 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ИЛЬМИРА 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АСХАТОВНА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школы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математики</a:t>
            </a:r>
          </a:p>
        </p:txBody>
      </p:sp>
      <p:pic>
        <p:nvPicPr>
          <p:cNvPr id="3" name="Изображение 1" descr="IMG-20230921-WA0014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 l="4854" t="11723" r="8078" b="5656"/>
          <a:stretch>
            <a:fillRect/>
          </a:stretch>
        </p:blipFill>
        <p:spPr>
          <a:xfrm>
            <a:off x="7803515" y="1102995"/>
            <a:ext cx="3402330" cy="4841240"/>
          </a:xfrm>
          <a:prstGeom prst="roundRect">
            <a:avLst/>
          </a:prstGeom>
        </p:spPr>
      </p:pic>
      <p:pic>
        <p:nvPicPr>
          <p:cNvPr id="100" name="Замещающее содержимое 99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l="13651" t="15566" r="12843" b="8482"/>
          <a:stretch>
            <a:fillRect/>
          </a:stretch>
        </p:blipFill>
        <p:spPr>
          <a:xfrm>
            <a:off x="771525" y="630555"/>
            <a:ext cx="2101215" cy="1947545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4565" y="2090420"/>
            <a:ext cx="3524250" cy="1778000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ПАНИН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АМАНГЕЛЬДЫ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ЕРГАЛИЕВИЧ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22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школы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физики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8"/>
          <a:stretch>
            <a:fillRect/>
          </a:stretch>
        </p:blipFill>
        <p:spPr>
          <a:xfrm>
            <a:off x="654050" y="975360"/>
            <a:ext cx="3571240" cy="5035550"/>
          </a:xfrm>
          <a:prstGeom prst="ellipse">
            <a:avLst/>
          </a:prstGeom>
        </p:spPr>
      </p:pic>
      <p:pic>
        <p:nvPicPr>
          <p:cNvPr id="100" name="Замещающее содержимое 99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l="13651" t="15566" r="12843" b="8482"/>
          <a:stretch>
            <a:fillRect/>
          </a:stretch>
        </p:blipFill>
        <p:spPr>
          <a:xfrm>
            <a:off x="8848090" y="607695"/>
            <a:ext cx="2101215" cy="1947545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3360" y="2438400"/>
            <a:ext cx="4291330" cy="1596390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Айтжа</a:t>
            </a:r>
            <a:r>
              <a:rPr lang="ru-RU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ова 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салима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абылгазиевна</a:t>
            </a:r>
            <a:br>
              <a:rPr lang="en-US" sz="3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казахского языка</a:t>
            </a:r>
            <a:b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литературы</a:t>
            </a:r>
          </a:p>
        </p:txBody>
      </p:sp>
      <p:pic>
        <p:nvPicPr>
          <p:cNvPr id="3" name="Изображение 1" descr="IMG_20231124_091223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7596985" y="857802"/>
            <a:ext cx="3745242" cy="5306591"/>
          </a:xfrm>
          <a:prstGeom prst="dodecagon">
            <a:avLst/>
          </a:prstGeom>
        </p:spPr>
      </p:pic>
      <p:pic>
        <p:nvPicPr>
          <p:cNvPr id="100" name="Замещающее содержимое 99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l="13651" t="15566" r="12843" b="8482"/>
          <a:stretch>
            <a:fillRect/>
          </a:stretch>
        </p:blipFill>
        <p:spPr>
          <a:xfrm>
            <a:off x="865505" y="608965"/>
            <a:ext cx="2101215" cy="1947545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6" y="618517"/>
            <a:ext cx="6430922" cy="4794141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с благодарностью </a:t>
            </a:r>
            <a:b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вспоминаем ветеранов</a:t>
            </a:r>
            <a:b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труда и</a:t>
            </a:r>
            <a:b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всей души желаем</a:t>
            </a:r>
            <a:b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здоровья, долголетия, </a:t>
            </a:r>
            <a:b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удачи и успехов во всем!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1" t="37851" r="24766" b="6881"/>
          <a:stretch>
            <a:fillRect/>
          </a:stretch>
        </p:blipFill>
        <p:spPr bwMode="auto">
          <a:xfrm>
            <a:off x="7787148" y="2716183"/>
            <a:ext cx="3805087" cy="322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05655" y="2216150"/>
            <a:ext cx="4219575" cy="159639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ИЛЬИНА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ИРИНА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МИХАЙЛОВНА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русского языка</a:t>
            </a:r>
            <a:b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литературы</a:t>
            </a:r>
          </a:p>
        </p:txBody>
      </p:sp>
      <p:pic>
        <p:nvPicPr>
          <p:cNvPr id="3" name="Изображение 2" descr="IMG_20231213_125925"/>
          <p:cNvPicPr>
            <a:picLocks noChangeAspect="1"/>
          </p:cNvPicPr>
          <p:nvPr/>
        </p:nvPicPr>
        <p:blipFill>
          <a:blip r:embed="rId2" cstate="print"/>
          <a:srcRect l="23352" t="12401" r="29401" b="288"/>
          <a:stretch>
            <a:fillRect/>
          </a:stretch>
        </p:blipFill>
        <p:spPr>
          <a:xfrm>
            <a:off x="610870" y="998220"/>
            <a:ext cx="3761740" cy="4861560"/>
          </a:xfrm>
          <a:prstGeom prst="flowChartConnector">
            <a:avLst/>
          </a:prstGeom>
        </p:spPr>
      </p:pic>
      <p:pic>
        <p:nvPicPr>
          <p:cNvPr id="100" name="Замещающее содержимое 99"/>
          <p:cNvPicPr>
            <a:picLocks noChangeAspect="1"/>
          </p:cNvPicPr>
          <p:nvPr/>
        </p:nvPicPr>
        <p:blipFill>
          <a:blip r:embed="rId3"/>
          <a:srcRect l="13651" t="15566" r="12843" b="8482"/>
          <a:stretch>
            <a:fillRect/>
          </a:stretch>
        </p:blipFill>
        <p:spPr>
          <a:xfrm>
            <a:off x="9058275" y="268605"/>
            <a:ext cx="2101215" cy="1947545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29280" y="2115185"/>
            <a:ext cx="4166235" cy="2118995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ЖИЕНГАЛИЕВ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АЛМАС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ЖИЕНГАЛИЕВИЧ 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физической культуры </a:t>
            </a:r>
          </a:p>
        </p:txBody>
      </p:sp>
      <p:pic>
        <p:nvPicPr>
          <p:cNvPr id="2" name="Изображение 2" descr="IMG-20230213-WA0019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 l="16784" t="14605" r="27428" b="45276"/>
          <a:stretch>
            <a:fillRect/>
          </a:stretch>
        </p:blipFill>
        <p:spPr>
          <a:xfrm>
            <a:off x="7691120" y="1061085"/>
            <a:ext cx="3790950" cy="4735830"/>
          </a:xfrm>
          <a:prstGeom prst="roundRect">
            <a:avLst/>
          </a:prstGeom>
        </p:spPr>
      </p:pic>
      <p:pic>
        <p:nvPicPr>
          <p:cNvPr id="100" name="Замещающее содержимое 99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l="13651" t="15566" r="12843" b="8482"/>
          <a:stretch>
            <a:fillRect/>
          </a:stretch>
        </p:blipFill>
        <p:spPr>
          <a:xfrm>
            <a:off x="925830" y="584200"/>
            <a:ext cx="2101215" cy="1947545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7270" y="2465705"/>
            <a:ext cx="4737735" cy="159639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ЛИТВИНОВА 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ФАРИДА 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АБЗАЛОВНА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</a:t>
            </a:r>
          </a:p>
        </p:txBody>
      </p:sp>
      <p:pic>
        <p:nvPicPr>
          <p:cNvPr id="3" name="Изображение 1" descr="IMG-20231003-WA0006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 b="12316"/>
          <a:stretch>
            <a:fillRect/>
          </a:stretch>
        </p:blipFill>
        <p:spPr>
          <a:xfrm>
            <a:off x="758190" y="1477010"/>
            <a:ext cx="3639820" cy="4855210"/>
          </a:xfrm>
          <a:prstGeom prst="dodecagon">
            <a:avLst/>
          </a:prstGeom>
        </p:spPr>
      </p:pic>
      <p:pic>
        <p:nvPicPr>
          <p:cNvPr id="100" name="Замещающее содержимое 99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l="13651" t="15566" r="12843" b="8482"/>
          <a:stretch>
            <a:fillRect/>
          </a:stretch>
        </p:blipFill>
        <p:spPr>
          <a:xfrm>
            <a:off x="8919210" y="372745"/>
            <a:ext cx="2101215" cy="1947545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8430" y="2188210"/>
            <a:ext cx="4639310" cy="18542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ЖУРУМБАЕВА 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АЙГУЛЬ 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АБЕНОВНА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</a:t>
            </a:r>
          </a:p>
        </p:txBody>
      </p:sp>
      <p:pic>
        <p:nvPicPr>
          <p:cNvPr id="3" name="Изображение 1" descr="1000016586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 r="1456" b="28304"/>
          <a:stretch>
            <a:fillRect/>
          </a:stretch>
        </p:blipFill>
        <p:spPr>
          <a:xfrm>
            <a:off x="7553325" y="1045210"/>
            <a:ext cx="3782695" cy="5018405"/>
          </a:xfrm>
          <a:prstGeom prst="dodecagon">
            <a:avLst/>
          </a:prstGeom>
        </p:spPr>
      </p:pic>
      <p:pic>
        <p:nvPicPr>
          <p:cNvPr id="100" name="Замещающее содержимое 99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l="13651" t="15566" r="12843" b="8482"/>
          <a:stretch>
            <a:fillRect/>
          </a:stretch>
        </p:blipFill>
        <p:spPr>
          <a:xfrm>
            <a:off x="782955" y="525145"/>
            <a:ext cx="2101215" cy="1947545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7415" y="2178050"/>
            <a:ext cx="4666615" cy="2023110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ӘБДІРЕИІМОВА</a:t>
            </a:r>
            <a:br>
              <a:rPr lang="en-US" sz="3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РАЯ </a:t>
            </a:r>
            <a:br>
              <a:rPr lang="en-US" sz="3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НАЗЫМҚЫЗЫ</a:t>
            </a:r>
            <a:br>
              <a:rPr lang="en-US" sz="27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КАЗАХСКОГО ЯЗЫКА </a:t>
            </a:r>
            <a:b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ЛИТЕРАТУРЫ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916366" y="3832698"/>
            <a:ext cx="4856346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3" t="19070" r="60609" b="40553"/>
          <a:stretch>
            <a:fillRect/>
          </a:stretch>
        </p:blipFill>
        <p:spPr>
          <a:xfrm>
            <a:off x="657860" y="1178560"/>
            <a:ext cx="3677285" cy="5080635"/>
          </a:xfrm>
          <a:prstGeom prst="dodecagon">
            <a:avLst/>
          </a:prstGeom>
        </p:spPr>
      </p:pic>
      <p:pic>
        <p:nvPicPr>
          <p:cNvPr id="100" name="Замещающее содержимое 99"/>
          <p:cNvPicPr>
            <a:picLocks noGrp="1" noChangeAspect="1"/>
          </p:cNvPicPr>
          <p:nvPr>
            <p:ph sz="quarter" idx="14"/>
          </p:nvPr>
        </p:nvPicPr>
        <p:blipFill>
          <a:blip r:embed="rId4"/>
          <a:srcRect l="13651" t="15566" r="12843" b="8482"/>
          <a:stretch>
            <a:fillRect/>
          </a:stretch>
        </p:blipFill>
        <p:spPr>
          <a:xfrm>
            <a:off x="9177020" y="290830"/>
            <a:ext cx="2101215" cy="1947545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4720" y="2120900"/>
            <a:ext cx="4601210" cy="2259330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ЕгОРОВА</a:t>
            </a:r>
            <a:br>
              <a:rPr lang="ru-RU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ИРИНА</a:t>
            </a:r>
            <a:b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НИКОЛАЕВНА</a:t>
            </a:r>
            <a:b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РУССКОГО ЯЗЫКА</a:t>
            </a:r>
            <a:b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ЛИТЕРАТУРЫ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7" t="39451" r="26477" b="16966"/>
          <a:stretch>
            <a:fillRect/>
          </a:stretch>
        </p:blipFill>
        <p:spPr>
          <a:xfrm>
            <a:off x="884555" y="1325880"/>
            <a:ext cx="3446780" cy="4910455"/>
          </a:xfrm>
          <a:prstGeom prst="dodecagon">
            <a:avLst/>
          </a:prstGeom>
        </p:spPr>
      </p:pic>
      <p:pic>
        <p:nvPicPr>
          <p:cNvPr id="100" name="Замещающее содержимое 99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l="13651" t="15566" r="12843" b="8482"/>
          <a:stretch>
            <a:fillRect/>
          </a:stretch>
        </p:blipFill>
        <p:spPr>
          <a:xfrm>
            <a:off x="9001760" y="490220"/>
            <a:ext cx="2101215" cy="1947545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733925" y="2353945"/>
            <a:ext cx="4787900" cy="1737360"/>
          </a:xfrm>
        </p:spPr>
        <p:txBody>
          <a:bodyPr>
            <a:normAutofit fontScale="90000"/>
          </a:bodyPr>
          <a:lstStyle/>
          <a:p>
            <a:r>
              <a:rPr lang="en-US" sz="311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БИСЕНГАЛИЕВА ГЕНКАРЖАН БИСЕНГАЛИЕВНА</a:t>
            </a:r>
            <a:br>
              <a:rPr lang="en-US" sz="311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2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казахского языка и литературы</a:t>
            </a:r>
          </a:p>
        </p:txBody>
      </p:sp>
      <p:pic>
        <p:nvPicPr>
          <p:cNvPr id="1026" name="Picture 2" descr="H:\Новая папка ФОТО\IMG-20231213-WA01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565" y="887730"/>
            <a:ext cx="3649345" cy="5325745"/>
          </a:xfrm>
          <a:prstGeom prst="dodecagon">
            <a:avLst/>
          </a:prstGeom>
          <a:noFill/>
        </p:spPr>
      </p:pic>
      <p:pic>
        <p:nvPicPr>
          <p:cNvPr id="100" name="Замещающее содержимое 99"/>
          <p:cNvPicPr>
            <a:picLocks noChangeAspect="1"/>
          </p:cNvPicPr>
          <p:nvPr/>
        </p:nvPicPr>
        <p:blipFill>
          <a:blip r:embed="rId3"/>
          <a:srcRect l="13651" t="15566" r="12843" b="8482"/>
          <a:stretch>
            <a:fillRect/>
          </a:stretch>
        </p:blipFill>
        <p:spPr>
          <a:xfrm>
            <a:off x="9095105" y="290830"/>
            <a:ext cx="2101215" cy="1947545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1" t="23840" r="42615" b="12320"/>
          <a:stretch>
            <a:fillRect/>
          </a:stretch>
        </p:blipFill>
        <p:spPr>
          <a:xfrm>
            <a:off x="596900" y="1356360"/>
            <a:ext cx="4318000" cy="5088890"/>
          </a:xfrm>
          <a:prstGeom prst="dodecagon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t="31224" r="22422" b="4923"/>
          <a:stretch>
            <a:fillRect/>
          </a:stretch>
        </p:blipFill>
        <p:spPr>
          <a:xfrm>
            <a:off x="6833870" y="456565"/>
            <a:ext cx="4982210" cy="5753735"/>
          </a:xfrm>
          <a:prstGeom prst="dodecagon">
            <a:avLst/>
          </a:prstGeom>
        </p:spPr>
      </p:pic>
      <p:pic>
        <p:nvPicPr>
          <p:cNvPr id="100" name="Замещающее содержимое 99"/>
          <p:cNvPicPr>
            <a:picLocks noChangeAspect="1"/>
          </p:cNvPicPr>
          <p:nvPr/>
        </p:nvPicPr>
        <p:blipFill>
          <a:blip r:embed="rId4"/>
          <a:srcRect l="13651" t="15566" r="12843" b="8482"/>
          <a:stretch>
            <a:fillRect/>
          </a:stretch>
        </p:blipFill>
        <p:spPr>
          <a:xfrm>
            <a:off x="4570095" y="456565"/>
            <a:ext cx="2101215" cy="1947545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" b="17214"/>
          <a:stretch>
            <a:fillRect/>
          </a:stretch>
        </p:blipFill>
        <p:spPr>
          <a:xfrm rot="10800000">
            <a:off x="268154" y="2597284"/>
            <a:ext cx="5905666" cy="3820844"/>
          </a:xfrm>
          <a:prstGeom prst="flowChartMagneticDrum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3" t="28487" r="17781" b="4463"/>
          <a:stretch>
            <a:fillRect/>
          </a:stretch>
        </p:blipFill>
        <p:spPr>
          <a:xfrm>
            <a:off x="6215922" y="515141"/>
            <a:ext cx="5624914" cy="4464996"/>
          </a:xfrm>
          <a:prstGeom prst="roundRect">
            <a:avLst/>
          </a:prstGeom>
        </p:spPr>
      </p:pic>
      <p:pic>
        <p:nvPicPr>
          <p:cNvPr id="100" name="Замещающее содержимое 99"/>
          <p:cNvPicPr>
            <a:picLocks noChangeAspect="1"/>
          </p:cNvPicPr>
          <p:nvPr/>
        </p:nvPicPr>
        <p:blipFill>
          <a:blip r:embed="rId4"/>
          <a:srcRect l="13651" t="15566" r="12843" b="8482"/>
          <a:stretch>
            <a:fillRect/>
          </a:stretch>
        </p:blipFill>
        <p:spPr>
          <a:xfrm>
            <a:off x="2506345" y="245110"/>
            <a:ext cx="2101215" cy="1947545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t="12222" r="19238" b="26563"/>
          <a:stretch>
            <a:fillRect/>
          </a:stretch>
        </p:blipFill>
        <p:spPr>
          <a:xfrm>
            <a:off x="5741600" y="269823"/>
            <a:ext cx="5770846" cy="4811842"/>
          </a:xfrm>
          <a:prstGeom prst="dodecagon">
            <a:avLst/>
          </a:prstGeom>
        </p:spPr>
      </p:pic>
      <p:pic>
        <p:nvPicPr>
          <p:cNvPr id="100" name="Замещающее содержимое 99"/>
          <p:cNvPicPr>
            <a:picLocks noChangeAspect="1"/>
          </p:cNvPicPr>
          <p:nvPr/>
        </p:nvPicPr>
        <p:blipFill>
          <a:blip r:embed="rId3"/>
          <a:srcRect l="13651" t="15566" r="12843" b="8482"/>
          <a:stretch>
            <a:fillRect/>
          </a:stretch>
        </p:blipFill>
        <p:spPr>
          <a:xfrm>
            <a:off x="3994785" y="382905"/>
            <a:ext cx="2101215" cy="194754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000E62-AC8F-48B9-8AFD-5FB9EC2605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0" t="16587" r="9298" b="5096"/>
          <a:stretch/>
        </p:blipFill>
        <p:spPr>
          <a:xfrm>
            <a:off x="236866" y="2616740"/>
            <a:ext cx="5297170" cy="3908203"/>
          </a:xfrm>
          <a:prstGeom prst="round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4156" y="2746469"/>
            <a:ext cx="3519805" cy="1572895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Гайсина</a:t>
            </a:r>
            <a:b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ГАЛИНА </a:t>
            </a:r>
            <a:b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КАРИМОВНА</a:t>
            </a:r>
            <a:b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математики</a:t>
            </a:r>
          </a:p>
        </p:txBody>
      </p:sp>
      <p:pic>
        <p:nvPicPr>
          <p:cNvPr id="100" name="Замещающее содержимое 99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l="13651" t="15566" r="12843" b="8058"/>
          <a:stretch>
            <a:fillRect/>
          </a:stretch>
        </p:blipFill>
        <p:spPr>
          <a:xfrm>
            <a:off x="875152" y="656026"/>
            <a:ext cx="2048752" cy="2009353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52E9B2-DA18-44E3-BD28-3F87C0CCE7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37" t="40404" r="31318" b="312"/>
          <a:stretch/>
        </p:blipFill>
        <p:spPr>
          <a:xfrm>
            <a:off x="7013644" y="894945"/>
            <a:ext cx="4087619" cy="524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3" t="24696" r="-1" b="2017"/>
          <a:stretch>
            <a:fillRect/>
          </a:stretch>
        </p:blipFill>
        <p:spPr>
          <a:xfrm>
            <a:off x="142875" y="311785"/>
            <a:ext cx="5246370" cy="3545205"/>
          </a:xfrm>
          <a:prstGeom prst="dodecagon">
            <a:avLst/>
          </a:prstGeom>
        </p:spPr>
      </p:pic>
      <p:pic>
        <p:nvPicPr>
          <p:cNvPr id="1026" name="Picture 2" descr="C:\Users\1\Desktop\ВСЕ ФОТО\СШ 22\2018 день учителя\2018 ДЕНЬ УЧИТЕЛЯ (12).jpg"/>
          <p:cNvPicPr>
            <a:picLocks noChangeAspect="1" noChangeArrowheads="1"/>
          </p:cNvPicPr>
          <p:nvPr/>
        </p:nvPicPr>
        <p:blipFill>
          <a:blip r:embed="rId3" cstate="print"/>
          <a:srcRect l="10090" t="25355" r="4889" b="2835"/>
          <a:stretch>
            <a:fillRect/>
          </a:stretch>
        </p:blipFill>
        <p:spPr bwMode="auto">
          <a:xfrm>
            <a:off x="4828540" y="2637790"/>
            <a:ext cx="6821805" cy="3844290"/>
          </a:xfrm>
          <a:prstGeom prst="round2DiagRect">
            <a:avLst/>
          </a:prstGeom>
          <a:noFill/>
        </p:spPr>
      </p:pic>
      <p:pic>
        <p:nvPicPr>
          <p:cNvPr id="100" name="Замещающее содержимое 99"/>
          <p:cNvPicPr>
            <a:picLocks noChangeAspect="1"/>
          </p:cNvPicPr>
          <p:nvPr/>
        </p:nvPicPr>
        <p:blipFill>
          <a:blip r:embed="rId4"/>
          <a:srcRect l="13651" t="15566" r="12843" b="8482"/>
          <a:stretch>
            <a:fillRect/>
          </a:stretch>
        </p:blipFill>
        <p:spPr>
          <a:xfrm>
            <a:off x="9036685" y="290830"/>
            <a:ext cx="2101215" cy="1947545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8.05.18     сш 22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2238375"/>
            <a:ext cx="5597525" cy="4197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1\Desktop\8.05.18     сш 22 (11).jpg"/>
          <p:cNvPicPr>
            <a:picLocks noChangeAspect="1" noChangeArrowheads="1"/>
          </p:cNvPicPr>
          <p:nvPr/>
        </p:nvPicPr>
        <p:blipFill>
          <a:blip r:embed="rId3" cstate="print"/>
          <a:srcRect l="6264" t="22984"/>
          <a:stretch>
            <a:fillRect/>
          </a:stretch>
        </p:blipFill>
        <p:spPr bwMode="auto">
          <a:xfrm>
            <a:off x="350520" y="833755"/>
            <a:ext cx="5904230" cy="3638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" name="Замещающее содержимое 99"/>
          <p:cNvPicPr>
            <a:picLocks noChangeAspect="1"/>
          </p:cNvPicPr>
          <p:nvPr/>
        </p:nvPicPr>
        <p:blipFill>
          <a:blip r:embed="rId4"/>
          <a:srcRect l="13651" t="15566" r="12843" b="8482"/>
          <a:stretch>
            <a:fillRect/>
          </a:stretch>
        </p:blipFill>
        <p:spPr>
          <a:xfrm>
            <a:off x="9012555" y="208280"/>
            <a:ext cx="2101215" cy="1947545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IMG_4369.JPG"/>
          <p:cNvPicPr>
            <a:picLocks noChangeAspect="1" noChangeArrowheads="1"/>
          </p:cNvPicPr>
          <p:nvPr/>
        </p:nvPicPr>
        <p:blipFill>
          <a:blip r:embed="rId2" cstate="print"/>
          <a:srcRect t="21283" r="6385" b="4851"/>
          <a:stretch>
            <a:fillRect/>
          </a:stretch>
        </p:blipFill>
        <p:spPr bwMode="auto">
          <a:xfrm>
            <a:off x="663076" y="1617721"/>
            <a:ext cx="8094687" cy="4770533"/>
          </a:xfrm>
          <a:prstGeom prst="round2DiagRect">
            <a:avLst/>
          </a:prstGeom>
          <a:noFill/>
        </p:spPr>
      </p:pic>
      <p:pic>
        <p:nvPicPr>
          <p:cNvPr id="100" name="Замещающее содержимое 99"/>
          <p:cNvPicPr>
            <a:picLocks noChangeAspect="1"/>
          </p:cNvPicPr>
          <p:nvPr/>
        </p:nvPicPr>
        <p:blipFill>
          <a:blip r:embed="rId3"/>
          <a:srcRect l="13651" t="15566" r="12843" b="8482"/>
          <a:stretch>
            <a:fillRect/>
          </a:stretch>
        </p:blipFill>
        <p:spPr>
          <a:xfrm>
            <a:off x="9051290" y="290830"/>
            <a:ext cx="2226945" cy="2064385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9095" y="2550160"/>
            <a:ext cx="4803775" cy="159639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АЛЕЙНИК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ЗОЯ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АЛЕКСАНДРОВНА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</a:t>
            </a:r>
          </a:p>
        </p:txBody>
      </p:sp>
      <p:pic>
        <p:nvPicPr>
          <p:cNvPr id="3" name="Изображение 1" descr="IMG-20231128-WA0034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 l="30928" t="13165" r="23892" b="38988"/>
          <a:stretch>
            <a:fillRect/>
          </a:stretch>
        </p:blipFill>
        <p:spPr>
          <a:xfrm>
            <a:off x="661670" y="1277620"/>
            <a:ext cx="3202940" cy="4608195"/>
          </a:xfrm>
          <a:prstGeom prst="dodecagon">
            <a:avLst/>
          </a:prstGeom>
        </p:spPr>
      </p:pic>
      <p:pic>
        <p:nvPicPr>
          <p:cNvPr id="100" name="Замещающее содержимое 99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l="13651" t="15566" r="12843" b="8704"/>
          <a:stretch>
            <a:fillRect/>
          </a:stretch>
        </p:blipFill>
        <p:spPr>
          <a:xfrm>
            <a:off x="8852170" y="420370"/>
            <a:ext cx="2266045" cy="2144178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0385" y="2459355"/>
            <a:ext cx="4323080" cy="1612900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ТУЛЕУОВА </a:t>
            </a:r>
            <a:b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</a:t>
            </a:r>
            <a:b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ТУЛЕУОВНА</a:t>
            </a:r>
            <a:b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казахского языка</a:t>
            </a:r>
            <a:b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литературы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3"/>
          <a:stretch>
            <a:fillRect/>
          </a:stretch>
        </p:blipFill>
        <p:spPr>
          <a:xfrm>
            <a:off x="7696200" y="1209675"/>
            <a:ext cx="3714115" cy="4767580"/>
          </a:xfrm>
          <a:prstGeom prst="dodecagon">
            <a:avLst/>
          </a:prstGeom>
        </p:spPr>
      </p:pic>
      <p:pic>
        <p:nvPicPr>
          <p:cNvPr id="100" name="Замещающее содержимое 99"/>
          <p:cNvPicPr>
            <a:picLocks noGrp="1" noChangeAspect="1"/>
          </p:cNvPicPr>
          <p:nvPr>
            <p:ph sz="quarter" idx="13"/>
          </p:nvPr>
        </p:nvPicPr>
        <p:blipFill>
          <a:blip r:embed="rId3"/>
          <a:srcRect l="13651" t="15566" r="12843" b="10159"/>
          <a:stretch>
            <a:fillRect/>
          </a:stretch>
        </p:blipFill>
        <p:spPr>
          <a:xfrm>
            <a:off x="781685" y="631619"/>
            <a:ext cx="2146341" cy="2047518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IMG_20231213_130036"/>
          <p:cNvPicPr>
            <a:picLocks noChangeAspect="1"/>
          </p:cNvPicPr>
          <p:nvPr/>
        </p:nvPicPr>
        <p:blipFill>
          <a:blip r:embed="rId2" cstate="print"/>
          <a:srcRect l="5747" t="7411" r="-2238" b="6917"/>
          <a:stretch>
            <a:fillRect/>
          </a:stretch>
        </p:blipFill>
        <p:spPr>
          <a:xfrm>
            <a:off x="1205230" y="1295400"/>
            <a:ext cx="3606165" cy="4769485"/>
          </a:xfrm>
          <a:prstGeom prst="ellipse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5662930" y="2251710"/>
            <a:ext cx="3481070" cy="19488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ru-RU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НИКОЛАЕВА ГАЛИНА ГЕОРГИЕВНА</a:t>
            </a:r>
          </a:p>
          <a:p>
            <a:pPr algn="ctr"/>
            <a:r>
              <a:rPr lang="ru-RU" alt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директор школы</a:t>
            </a:r>
          </a:p>
          <a:p>
            <a:pPr algn="ctr"/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учитель биологии </a:t>
            </a:r>
            <a:endParaRPr lang="en-US" altLang="en-US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0" name="Замещающее содержимое 99"/>
          <p:cNvPicPr>
            <a:picLocks noChangeAspect="1"/>
          </p:cNvPicPr>
          <p:nvPr/>
        </p:nvPicPr>
        <p:blipFill>
          <a:blip r:embed="rId3"/>
          <a:srcRect l="13651" t="15566" r="12843" b="8868"/>
          <a:stretch>
            <a:fillRect/>
          </a:stretch>
        </p:blipFill>
        <p:spPr>
          <a:xfrm>
            <a:off x="9143999" y="303530"/>
            <a:ext cx="2007825" cy="1948180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6145" y="2291080"/>
            <a:ext cx="4485640" cy="1891665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СМИРНОВ 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ГЕННАДЬЕВИЧ</a:t>
            </a:r>
            <a:br>
              <a:rPr lang="en-US" sz="3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начальной военной подготовки</a:t>
            </a:r>
          </a:p>
        </p:txBody>
      </p:sp>
      <p:pic>
        <p:nvPicPr>
          <p:cNvPr id="7" name="Замещающее содержимое 6" descr="IMG-20231206-WA0116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7957185" y="1019175"/>
            <a:ext cx="3334385" cy="4794885"/>
          </a:xfrm>
          <a:prstGeom prst="roundRect">
            <a:avLst/>
          </a:prstGeom>
        </p:spPr>
      </p:pic>
      <p:pic>
        <p:nvPicPr>
          <p:cNvPr id="100" name="Замещающее содержимое 99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l="13651" t="15566" r="12843" b="10028"/>
          <a:stretch>
            <a:fillRect/>
          </a:stretch>
        </p:blipFill>
        <p:spPr>
          <a:xfrm>
            <a:off x="835533" y="612521"/>
            <a:ext cx="2095500" cy="2078990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3400" y="2214245"/>
            <a:ext cx="4605020" cy="159639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ГАЛИАСКАРОВА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НАСИПА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САЙФАНОВНА</a:t>
            </a:r>
            <a:b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</a:t>
            </a:r>
            <a:endParaRPr lang="en-US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амещающее содержимое 2" descr="IMG-20231214-WA002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84225" y="1475740"/>
            <a:ext cx="3193415" cy="4446270"/>
          </a:xfrm>
          <a:prstGeom prst="dodecagon">
            <a:avLst/>
          </a:prstGeom>
        </p:spPr>
      </p:pic>
      <p:pic>
        <p:nvPicPr>
          <p:cNvPr id="100" name="Замещающее содержимое 99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l="13651" t="15566" r="12843" b="7095"/>
          <a:stretch>
            <a:fillRect/>
          </a:stretch>
        </p:blipFill>
        <p:spPr>
          <a:xfrm>
            <a:off x="9164320" y="285750"/>
            <a:ext cx="2043430" cy="1928495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683000" y="2150745"/>
            <a:ext cx="3412490" cy="1596390"/>
          </a:xfrm>
        </p:spPr>
        <p:txBody>
          <a:bodyPr>
            <a:normAutofit/>
          </a:bodyPr>
          <a:lstStyle/>
          <a:p>
            <a:r>
              <a:rPr lang="ru-RU" altLang="en-US" sz="28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СЕДОВА </a:t>
            </a:r>
            <a:br>
              <a:rPr lang="ru-RU" altLang="en-US" sz="28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8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ВАЛЕНТИНА </a:t>
            </a:r>
            <a:br>
              <a:rPr lang="ru-RU" altLang="en-US" sz="28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8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ИВАНОВНА</a:t>
            </a:r>
            <a:br>
              <a:rPr lang="ru-RU" altLang="en-US" sz="28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0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истории</a:t>
            </a:r>
          </a:p>
        </p:txBody>
      </p:sp>
      <p:pic>
        <p:nvPicPr>
          <p:cNvPr id="3" name="Замещающее содержимое 2" descr="IMG-20231001-WA0051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 l="5325" t="3785" r="8066" b="6723"/>
          <a:stretch>
            <a:fillRect/>
          </a:stretch>
        </p:blipFill>
        <p:spPr>
          <a:xfrm>
            <a:off x="7462520" y="797560"/>
            <a:ext cx="3910965" cy="5216525"/>
          </a:xfrm>
          <a:prstGeom prst="ellipse">
            <a:avLst/>
          </a:prstGeom>
        </p:spPr>
      </p:pic>
      <p:pic>
        <p:nvPicPr>
          <p:cNvPr id="100" name="Замещающее содержимое 99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l="13651" t="15566" r="12843" b="7095"/>
          <a:stretch>
            <a:fillRect/>
          </a:stretch>
        </p:blipFill>
        <p:spPr>
          <a:xfrm>
            <a:off x="898017" y="672212"/>
            <a:ext cx="2029722" cy="1915346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14</TotalTime>
  <Words>44</Words>
  <Application>Microsoft Office PowerPoint</Application>
  <PresentationFormat>Широкоэкранный</PresentationFormat>
  <Paragraphs>29</Paragraphs>
  <Slides>32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Times New Roman</vt:lpstr>
      <vt:lpstr>Tw Cen MT</vt:lpstr>
      <vt:lpstr>Капля</vt:lpstr>
      <vt:lpstr>  Ветераны педАгогического труда нашей школы</vt:lpstr>
      <vt:lpstr>Мы с благодарностью  вспоминаем ветеранов педагогического труда и  от всей души желаем здоровья, долголетия,  удачи и успехов во всем!</vt:lpstr>
      <vt:lpstr>Гайсина  ГАЛИНА  КАРИМОВНА учитель математики</vt:lpstr>
      <vt:lpstr>АЛЕЙНИК  ЗОЯ  АЛЕКСАНДРОВНА учитель начальных классов</vt:lpstr>
      <vt:lpstr>ТУЛЕУОВА  ДИНА  ТУЛЕУОВНА учитель казахского языка  и литературы</vt:lpstr>
      <vt:lpstr>Презентация PowerPoint</vt:lpstr>
      <vt:lpstr>СМИРНОВ  АЛЕКСАНДР  ГЕННАДЬЕВИЧ  учитель начальной военной подготовки</vt:lpstr>
      <vt:lpstr>ГАЛИАСКАРОВА  НАСИПА  САЙФАНОВНА учитель начальных классов</vt:lpstr>
      <vt:lpstr>СЕДОВА  ВАЛЕНТИНА  ИВАНОВНА учитель истории</vt:lpstr>
      <vt:lpstr>ПОПОВА  ЛЮДМИЛА  ИВАНОВНА учитель технологии</vt:lpstr>
      <vt:lpstr>БЕУС  ЛЮДМИЛА  АЛЕКСЕЕВНА УЧИТЕЛЬ русского языка  и литературы</vt:lpstr>
      <vt:lpstr>БОЙКО  ТАТьЯНА МИХАЙЛОВНА учитель русского языка  и литературы</vt:lpstr>
      <vt:lpstr>ЧИНАРОВА  КАНИПА  СУНГАЛИЕВНА учитель математики, черчения</vt:lpstr>
      <vt:lpstr>ЛАЗАРЕВА  ЛЮБОВЬ  ЯКОВЛЕВНА учитель технологии</vt:lpstr>
      <vt:lpstr>КАТЬКАЛОВА  ЛИДИЯ  ВАСИЛЬЕВНА учитель биологии </vt:lpstr>
      <vt:lpstr>ИЛЬЯСОВА  ГҮлСИМ  САГИДАНОВНА учитель математики</vt:lpstr>
      <vt:lpstr>ХАЛИУЛИНА  ИЛЬМИРА  АСХАТОВНА директор школы  учитель математики</vt:lpstr>
      <vt:lpstr>ПАНИН  АМАНГЕЛЬДЫ  ЕРГАЛИЕВИЧ директор школы  учитель физики</vt:lpstr>
      <vt:lpstr>Айтжанова  салима  абылгазиевна учитель казахского языка  и литературы</vt:lpstr>
      <vt:lpstr>ИЛЬИНА  ИРИНА  МИХАЙЛОВНА учитель русского языка  и литературы</vt:lpstr>
      <vt:lpstr>ЖИЕНГАЛИЕВ  АЛМАС  ЖИЕНГАЛИЕВИЧ  учитель физической культуры </vt:lpstr>
      <vt:lpstr>ЛИТВИНОВА  ФАРИДА  АБЗАЛОВНА учитель начальных классов</vt:lpstr>
      <vt:lpstr>ЖУРУМБАЕВА  АЙГУЛЬ  АБЕНОВНА УЧИТЕЛЬ НАЧАЛЬНЫХ КЛАССОВ</vt:lpstr>
      <vt:lpstr>ӘБДІРЕИІМОВА  РАЯ  НАЗЫМҚЫЗЫ УЧИТЕЛЬ КАЗАХСКОГО ЯЗЫКА  И ЛИТЕРАТУРЫ</vt:lpstr>
      <vt:lpstr>ЕгОРОВА  ИРИНА  НИКОЛАЕВНА УЧИТЕЛЬ РУССКОГО ЯЗЫКА  И ЛИТЕРАТУРЫ</vt:lpstr>
      <vt:lpstr>БИСЕНГАЛИЕВА ГЕНКАРЖАН БИСЕНГАЛИЕВНА учитель казахского языка и литературы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37</cp:revision>
  <dcterms:created xsi:type="dcterms:W3CDTF">2023-12-12T11:28:00Z</dcterms:created>
  <dcterms:modified xsi:type="dcterms:W3CDTF">2023-12-14T17:20:57Z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DF5953F5BC5C42C9B9077E6B9DE463BC_12</vt:lpwstr>
  </property>
  <property fmtid="{D5CDD505-2E9C-101B-9397-08002B2CF9AE}" pid="3" name="KSOProductBuildVer">
    <vt:lpwstr>1049-12.2.0.13359</vt:lpwstr>
  </property>
</Properties>
</file>