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349" r:id="rId4"/>
    <p:sldId id="360" r:id="rId5"/>
    <p:sldId id="359" r:id="rId6"/>
    <p:sldId id="352" r:id="rId7"/>
    <p:sldId id="353" r:id="rId8"/>
    <p:sldId id="354" r:id="rId9"/>
    <p:sldId id="355" r:id="rId10"/>
    <p:sldId id="358" r:id="rId11"/>
    <p:sldId id="356" r:id="rId12"/>
    <p:sldId id="357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009900"/>
    <a:srgbClr val="00E2DD"/>
    <a:srgbClr val="669DE0"/>
    <a:srgbClr val="FF0066"/>
    <a:srgbClr val="2260AA"/>
    <a:srgbClr val="FFD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95" autoAdjust="0"/>
    <p:restoredTop sz="94660"/>
  </p:normalViewPr>
  <p:slideViewPr>
    <p:cSldViewPr>
      <p:cViewPr>
        <p:scale>
          <a:sx n="60" d="100"/>
          <a:sy n="60" d="100"/>
        </p:scale>
        <p:origin x="-1954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C21A09-2E09-48B7-B693-A6E7B289985C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55B96A-DF45-4811-8DF7-38696C4417B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871E-C7FE-4204-9E07-9873FFC8443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7A46-B0EA-419F-B65F-2AB91DCFC977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EBB9-CF4F-44D7-BA8E-2C783C5A5B5B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7279-AEF4-4044-90C4-BB9F152659B1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B07B-0BD3-489D-A018-72A17E767C9E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5365-37D9-4E73-877C-4948F4CC5A60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63D5-EE62-4977-B0D3-5E02DEFC72A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3669-220C-44A1-9359-AF94CE412D3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A78B-1AF7-409F-B3B1-641B244BC05C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A5C9-DD1F-4955-A629-8E2690184FE4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018A-269D-448A-BEAC-3CE51BA33BD6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5907F1-913F-473F-A717-1B4CCDDE2BEC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microsoft.com/office/2007/relationships/media" Target="file:///E:\Pesnya_k_YUbileyu_SHkoly_-_Minus_(iPlayer.fm).mp3" TargetMode="External"/><Relationship Id="rId2" Type="http://schemas.openxmlformats.org/officeDocument/2006/relationships/audio" Target="file:///E:\Pesnya_k_YUbileyu_SHkoly_-_Minus_(iPlayer.fm)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43500" y="6858000"/>
            <a:ext cx="2928938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esnya_k_YUbileyu_SHkoly_-_Minus_(iPlayer.fm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AutoShape 2" descr="blob:https://web.whatsapp.com/c0af0f80-e81c-4cc1-bd36-5b2861dde7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5847" name="Picture 7" descr="C:\Users\Alsu\Desktop\100 лет школе\Фото на слайд\1-2.jpg"/>
          <p:cNvPicPr>
            <a:picLocks noChangeAspect="1" noChangeArrowheads="1"/>
          </p:cNvPicPr>
          <p:nvPr/>
        </p:nvPicPr>
        <p:blipFill>
          <a:blip r:embed="rId5"/>
          <a:srcRect l="22788"/>
          <a:stretch>
            <a:fillRect/>
          </a:stretch>
        </p:blipFill>
        <p:spPr bwMode="auto">
          <a:xfrm>
            <a:off x="4929190" y="642918"/>
            <a:ext cx="3357586" cy="44291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1357298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100 лет</a:t>
            </a:r>
            <a:r>
              <a:rPr lang="ru-RU" b="1" dirty="0" smtClean="0">
                <a:solidFill>
                  <a:srgbClr val="663300"/>
                </a:solidFill>
              </a:rPr>
              <a:t> назад в </a:t>
            </a:r>
            <a:r>
              <a:rPr lang="ru-RU" b="1" dirty="0" smtClean="0">
                <a:solidFill>
                  <a:srgbClr val="FF0000"/>
                </a:solidFill>
              </a:rPr>
              <a:t>декабре</a:t>
            </a: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1923</a:t>
            </a:r>
            <a:r>
              <a:rPr lang="ru-RU" b="1" dirty="0" smtClean="0">
                <a:solidFill>
                  <a:srgbClr val="663300"/>
                </a:solidFill>
              </a:rPr>
              <a:t> года наша школа гостеприимно распахнула  свои двери для первых учеников.</a:t>
            </a:r>
            <a:endParaRPr lang="ru-RU" b="1" dirty="0" smtClean="0">
              <a:solidFill>
                <a:srgbClr val="663300"/>
              </a:solidFill>
            </a:endParaRP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 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357188"/>
            <a:ext cx="7358062" cy="790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КГУ «Средняя школа №22»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071943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663300"/>
              </a:solidFill>
            </a:endParaRPr>
          </a:p>
          <a:p>
            <a:endParaRPr lang="ru-RU" b="1" dirty="0" smtClean="0">
              <a:solidFill>
                <a:srgbClr val="663300"/>
              </a:solidFill>
            </a:endParaRPr>
          </a:p>
          <a:p>
            <a:endParaRPr lang="ru-RU" b="1" dirty="0" smtClean="0">
              <a:solidFill>
                <a:srgbClr val="663300"/>
              </a:solidFill>
            </a:endParaRPr>
          </a:p>
          <a:p>
            <a:endParaRPr lang="ru-RU" b="1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Так начиналась история нашей школы №22  по адресу: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город </a:t>
            </a:r>
            <a:r>
              <a:rPr lang="ru-RU" b="1" dirty="0" err="1" smtClean="0">
                <a:solidFill>
                  <a:srgbClr val="FF0000"/>
                </a:solidFill>
              </a:rPr>
              <a:t>Актобе</a:t>
            </a:r>
            <a:r>
              <a:rPr lang="ru-RU" b="1" dirty="0" smtClean="0">
                <a:solidFill>
                  <a:srgbClr val="FF0000"/>
                </a:solidFill>
              </a:rPr>
              <a:t>,                                                          ул. </a:t>
            </a:r>
            <a:r>
              <a:rPr lang="ru-RU" b="1" dirty="0" err="1" smtClean="0">
                <a:solidFill>
                  <a:srgbClr val="FF0000"/>
                </a:solidFill>
              </a:rPr>
              <a:t>Шернияза</a:t>
            </a:r>
            <a:r>
              <a:rPr lang="ru-RU" b="1" dirty="0" smtClean="0">
                <a:solidFill>
                  <a:srgbClr val="FF0000"/>
                </a:solidFill>
              </a:rPr>
              <a:t>, дом 29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75988"/>
            <a:ext cx="3429024" cy="34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3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8511" b="38615"/>
          <a:stretch>
            <a:fillRect/>
          </a:stretch>
        </p:blipFill>
        <p:spPr bwMode="auto">
          <a:xfrm>
            <a:off x="857224" y="1142984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 descr="C:\Users\Alsu\Desktop\100 лет школе\Фото на слайд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28614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6" name="Picture 4" descr="https://media-fra5-1.cdn.whatsapp.net/v/t61.24694-24/58411275_2337968906474370_2911676793746358272_n.jpg?ccb=11-4&amp;oh=01_AdS7dJG3hxo7Q7NXdMe_qIUW-UNYpp1qWeP2g1xeLTJsjA&amp;oe=6586FAA3&amp;_nc_sid=e6ed6c&amp;_nc_cat=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857652" cy="5715040"/>
          </a:xfrm>
          <a:prstGeom prst="rect">
            <a:avLst/>
          </a:prstGeom>
          <a:noFill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000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136055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150019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14290"/>
            <a:ext cx="4071966" cy="1643074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Юбилеем,</a:t>
            </a:r>
            <a:endParaRPr kumimoji="0" lang="ru-RU" sz="4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родная школа!</a:t>
            </a:r>
            <a:endParaRPr kumimoji="0" lang="ru-RU" sz="4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4786314" y="357166"/>
            <a:ext cx="3714776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100 лет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Юбилей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– это замечательная возможность не только оглянуться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назад и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порадоваться достижениям, но и с вдохновением и оптимизмом посмотреть вперед!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Желаем каждый день убеждаться в том, что жизнь прекрасна!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14876" y="1214422"/>
            <a:ext cx="3786214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Именовалась </a:t>
            </a:r>
            <a:r>
              <a:rPr lang="ru-RU" sz="2000" b="1" dirty="0" smtClean="0">
                <a:solidFill>
                  <a:srgbClr val="FF0000"/>
                </a:solidFill>
              </a:rPr>
              <a:t>железнодорожной средней </a:t>
            </a:r>
            <a:r>
              <a:rPr lang="ru-RU" sz="2000" b="1" dirty="0" smtClean="0">
                <a:solidFill>
                  <a:srgbClr val="FF0000"/>
                </a:solidFill>
              </a:rPr>
              <a:t>школой </a:t>
            </a:r>
            <a:r>
              <a:rPr lang="ru-RU" sz="2000" b="1" dirty="0" smtClean="0">
                <a:solidFill>
                  <a:srgbClr val="FF0000"/>
                </a:solidFill>
              </a:rPr>
              <a:t>№ 45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996600"/>
                </a:solidFill>
              </a:rPr>
              <a:t>С </a:t>
            </a:r>
            <a:r>
              <a:rPr lang="ru-RU" sz="2000" b="1" dirty="0" smtClean="0">
                <a:solidFill>
                  <a:srgbClr val="996600"/>
                </a:solidFill>
              </a:rPr>
              <a:t>1948 года называли </a:t>
            </a:r>
            <a:r>
              <a:rPr lang="ru-RU" sz="2000" b="1" dirty="0" smtClean="0">
                <a:solidFill>
                  <a:srgbClr val="FF0000"/>
                </a:solidFill>
              </a:rPr>
              <a:t>«Образцовой</a:t>
            </a:r>
            <a:r>
              <a:rPr lang="ru-RU" sz="2000" b="1" dirty="0" smtClean="0">
                <a:solidFill>
                  <a:srgbClr val="FF0000"/>
                </a:solidFill>
              </a:rPr>
              <a:t>».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996600"/>
                </a:solidFill>
              </a:rPr>
              <a:t>С 1958 г </a:t>
            </a:r>
            <a:r>
              <a:rPr lang="en-US" sz="2000" b="1" dirty="0" smtClean="0">
                <a:solidFill>
                  <a:srgbClr val="996600"/>
                </a:solidFill>
              </a:rPr>
              <a:t>в течении 3 лет была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Школа № 470 Казахской железной </a:t>
            </a:r>
            <a:r>
              <a:rPr lang="en-US" sz="2000" b="1" dirty="0" smtClean="0">
                <a:solidFill>
                  <a:srgbClr val="FF0000"/>
                </a:solidFill>
              </a:rPr>
              <a:t>дороги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ru-RU" sz="2000" b="1" dirty="0" smtClean="0"/>
          </a:p>
          <a:p>
            <a:r>
              <a:rPr lang="en-US" sz="2000" b="1" dirty="0" smtClean="0">
                <a:solidFill>
                  <a:srgbClr val="996600"/>
                </a:solidFill>
              </a:rPr>
              <a:t>С 01</a:t>
            </a:r>
            <a:r>
              <a:rPr lang="ru-RU" sz="2000" b="1" dirty="0" smtClean="0">
                <a:solidFill>
                  <a:srgbClr val="996600"/>
                </a:solidFill>
              </a:rPr>
              <a:t>.01.1961 г переименована в </a:t>
            </a:r>
            <a:r>
              <a:rPr lang="ru-RU" sz="2000" b="1" dirty="0" smtClean="0">
                <a:solidFill>
                  <a:srgbClr val="FF0000"/>
                </a:solidFill>
              </a:rPr>
              <a:t>среднюю школу №22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00100" y="428604"/>
            <a:ext cx="7358062" cy="790575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0" descr="C:\Users\Alsu\Desktop\100 лет школе\Фото на слайд\13-1-1536x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50046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00100" y="428604"/>
            <a:ext cx="7358062" cy="790575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357298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1941-1945 гг. на базе школы был открыт штаб легендарной 312 стрелковой дивизии. </a:t>
            </a:r>
            <a:endParaRPr lang="ru-RU" sz="2000" b="1" dirty="0"/>
          </a:p>
        </p:txBody>
      </p:sp>
      <p:pic>
        <p:nvPicPr>
          <p:cNvPr id="50183" name="Picture 7" descr="https://diapazon.kz/images/2022/12/13/YDSdfYEyZV_a4_710x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221421" cy="3500462"/>
          </a:xfrm>
          <a:prstGeom prst="rect">
            <a:avLst/>
          </a:prstGeom>
          <a:noFill/>
        </p:spPr>
      </p:pic>
      <p:pic>
        <p:nvPicPr>
          <p:cNvPr id="10" name="Picture 10" descr="C:\Users\Alsu\Desktop\100 лет школе\Фото на слайд\13-1-1536x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50046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kern="0" dirty="0">
                <a:solidFill>
                  <a:srgbClr val="C00000"/>
                </a:solidFill>
                <a:latin typeface="Monotype Corsiva" panose="03010101010201010101" pitchFamily="66" charset="0"/>
              </a:rPr>
              <a:t>«Листая страницы </a:t>
            </a:r>
            <a:r>
              <a:rPr lang="ru-RU" sz="3600" b="1" i="1" kern="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…»</a:t>
            </a:r>
            <a:endParaRPr lang="ru-RU" sz="3600" b="1" i="1" kern="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818" name="AutoShape 2" descr="blob:https://web.whatsapp.com/d3db5fcb-0d18-481e-8cfc-6ed095194d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4820" name="AutoShape 4" descr="blob:https://web.whatsapp.com/d3db5fcb-0d18-481e-8cfc-6ed095194d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14345" y="1928800"/>
            <a:ext cx="54292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4786314" y="571480"/>
            <a:ext cx="38576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Приказ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№43</a:t>
            </a:r>
            <a:endParaRPr kumimoji="0" lang="ru-RU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kern="0" baseline="0" dirty="0" smtClean="0">
                <a:solidFill>
                  <a:schemeClr val="tx1"/>
                </a:solidFill>
                <a:latin typeface="+mj-lt"/>
              </a:rPr>
              <a:t>По</a:t>
            </a:r>
            <a:r>
              <a:rPr lang="ru-RU" b="1" kern="0" dirty="0" smtClean="0">
                <a:solidFill>
                  <a:schemeClr val="tx1"/>
                </a:solidFill>
                <a:latin typeface="+mj-lt"/>
              </a:rPr>
              <a:t> школе №45    от 5 мая 1942 г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857753" y="1428736"/>
            <a:ext cx="378621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Преподавателя математики т.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Мусатову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</a:t>
            </a:r>
            <a:r>
              <a:rPr lang="ru-RU" b="1" kern="0" dirty="0" smtClean="0">
                <a:solidFill>
                  <a:schemeClr val="tx1"/>
                </a:solidFill>
                <a:latin typeface="+mj-lt"/>
              </a:rPr>
              <a:t> 5 мая 1942 г считать освобожденной от работы как призванной в ряды РККА.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86315" y="3429000"/>
            <a:ext cx="392909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Приказ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№44</a:t>
            </a:r>
            <a:endParaRPr kumimoji="0" lang="ru-RU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kern="0" baseline="0" dirty="0" smtClean="0">
                <a:solidFill>
                  <a:schemeClr val="tx1"/>
                </a:solidFill>
                <a:latin typeface="+mj-lt"/>
              </a:rPr>
              <a:t>По</a:t>
            </a:r>
            <a:r>
              <a:rPr lang="ru-RU" b="1" kern="0" dirty="0" smtClean="0">
                <a:solidFill>
                  <a:schemeClr val="tx1"/>
                </a:solidFill>
                <a:latin typeface="+mj-lt"/>
              </a:rPr>
              <a:t> школе №45    от 14 мая 1942 г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86314" y="4143380"/>
            <a:ext cx="392908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Преподавателя черчения т.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Башкирцева М.В. Освободить от работы с</a:t>
            </a:r>
            <a:r>
              <a:rPr lang="ru-RU" b="1" kern="0" dirty="0" smtClean="0">
                <a:solidFill>
                  <a:schemeClr val="tx1"/>
                </a:solidFill>
                <a:latin typeface="+mj-lt"/>
              </a:rPr>
              <a:t> 13 мая 1942 г в виду призыва в РККА.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429124" y="1071546"/>
            <a:ext cx="4043362" cy="528641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Многие комсомольцы нашей школы добровольно или по призыву уходили на фронт.  Среди них был будущий </a:t>
            </a:r>
            <a:r>
              <a:rPr lang="ru-RU" sz="2400" dirty="0" smtClean="0">
                <a:solidFill>
                  <a:srgbClr val="FF0000"/>
                </a:solidFill>
              </a:rPr>
              <a:t>герой ВОВ </a:t>
            </a:r>
            <a:r>
              <a:rPr lang="ru-RU" sz="2400" i="1" u="sng" dirty="0" err="1" smtClean="0">
                <a:solidFill>
                  <a:srgbClr val="FF0000"/>
                </a:solidFill>
              </a:rPr>
              <a:t>Козенков</a:t>
            </a:r>
            <a:r>
              <a:rPr lang="ru-RU" sz="2400" i="1" u="sng" dirty="0" smtClean="0">
                <a:solidFill>
                  <a:srgbClr val="FF0000"/>
                </a:solidFill>
              </a:rPr>
              <a:t> Василий Георгиевич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Он погиб в </a:t>
            </a:r>
            <a:r>
              <a:rPr lang="ru-RU" sz="2400" dirty="0" smtClean="0">
                <a:solidFill>
                  <a:srgbClr val="FF0000"/>
                </a:solidFill>
              </a:rPr>
              <a:t>1944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году, и </a:t>
            </a:r>
            <a:r>
              <a:rPr lang="ru-RU" sz="2400" dirty="0" smtClean="0">
                <a:solidFill>
                  <a:srgbClr val="FF0000"/>
                </a:solidFill>
              </a:rPr>
              <a:t>6 мая 1965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года </a:t>
            </a:r>
            <a:r>
              <a:rPr lang="ru-RU" sz="2400" dirty="0" smtClean="0">
                <a:solidFill>
                  <a:srgbClr val="FF0000"/>
                </a:solidFill>
              </a:rPr>
              <a:t>нашей  школе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было </a:t>
            </a:r>
            <a:r>
              <a:rPr lang="ru-RU" sz="2400" dirty="0" smtClean="0">
                <a:solidFill>
                  <a:srgbClr val="FF0000"/>
                </a:solidFill>
              </a:rPr>
              <a:t>присвоено его имя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b="0" dirty="0" smtClean="0"/>
              <a:t>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Установлена на фасаде мемориальная доска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829"/>
          <a:stretch>
            <a:fillRect/>
          </a:stretch>
        </p:blipFill>
        <p:spPr bwMode="auto">
          <a:xfrm>
            <a:off x="714348" y="1071546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lsu\Desktop\100 лет школе\Фото на слайд\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643337" cy="5429288"/>
          </a:xfrm>
          <a:prstGeom prst="rect">
            <a:avLst/>
          </a:prstGeom>
          <a:noFill/>
        </p:spPr>
      </p:pic>
      <p:pic>
        <p:nvPicPr>
          <p:cNvPr id="9" name="Picture 4" descr="C:\Users\Alsu\Desktop\100 лет школе\Фото на слайд\1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34290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 descr="C:\Users\Alsu\Desktop\100 лет школе\Фото на слайд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500462" cy="5429288"/>
          </a:xfrm>
          <a:prstGeom prst="rect">
            <a:avLst/>
          </a:prstGeom>
          <a:noFill/>
        </p:spPr>
      </p:pic>
      <p:pic>
        <p:nvPicPr>
          <p:cNvPr id="52227" name="Picture 3" descr="C:\Users\Alsu\Desktop\100 лет школе\Фото на слайд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64333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4" name="Picture 2" descr="C:\Users\Alsu\Desktop\100 лет школе\Фото на слайд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571900" cy="5643602"/>
          </a:xfrm>
          <a:prstGeom prst="rect">
            <a:avLst/>
          </a:prstGeom>
          <a:noFill/>
        </p:spPr>
      </p:pic>
      <p:pic>
        <p:nvPicPr>
          <p:cNvPr id="54277" name="Picture 5" descr="C:\Users\Alsu\Desktop\100 лет школе\Фото на слайд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64333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Старинные книги, страницы\boo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КГУ «Средняя школа №22»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C:\Users\Alsu\Desktop\100 лет школе\Фото на слайд\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563934" cy="5643602"/>
          </a:xfrm>
          <a:prstGeom prst="rect">
            <a:avLst/>
          </a:prstGeom>
          <a:noFill/>
        </p:spPr>
      </p:pic>
      <p:pic>
        <p:nvPicPr>
          <p:cNvPr id="58371" name="Picture 3" descr="C:\Users\Alsu\Desktop\100 лет школе\Фото на слайд\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57190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60_Parchme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9900">
            <a:alpha val="48627"/>
          </a:srgbClr>
        </a:solidFill>
        <a:ln w="25400" cap="flat" cmpd="sng" algn="ctr">
          <a:solidFill>
            <a:srgbClr val="009900"/>
          </a:solidFill>
          <a:prstDash val="solid"/>
          <a:miter lim="800000"/>
        </a:ln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0</TotalTime>
  <Words>1564</Words>
  <Application>WPS Presentation</Application>
  <PresentationFormat>Экран (4:3)</PresentationFormat>
  <Paragraphs>62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Century Gothic</vt:lpstr>
      <vt:lpstr>Monotype Corsiva</vt:lpstr>
      <vt:lpstr>Microsoft YaHei</vt:lpstr>
      <vt:lpstr>Arial Unicode MS</vt:lpstr>
      <vt:lpstr>Calibri</vt:lpstr>
      <vt:lpstr>60_Parchment</vt:lpstr>
      <vt:lpstr>PowerPoint 演示文稿</vt:lpstr>
      <vt:lpstr>PowerPoint 演示文稿</vt:lpstr>
      <vt:lpstr>PowerPoint 演示文稿</vt:lpstr>
      <vt:lpstr>PowerPoint 演示文稿</vt:lpstr>
      <vt:lpstr>КГУ «Средняя школа №22»</vt:lpstr>
      <vt:lpstr>КГУ «Средняя школа №22»</vt:lpstr>
      <vt:lpstr>КГУ «Средняя школа №22»</vt:lpstr>
      <vt:lpstr>КГУ «Средняя школа №22»</vt:lpstr>
      <vt:lpstr>КГУ «Средняя школа №22»</vt:lpstr>
      <vt:lpstr>КГУ «Средняя школа №22»</vt:lpstr>
      <vt:lpstr>КГУ «Средняя школа №22»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династия</dc:title>
  <dc:creator>Светлана</dc:creator>
  <cp:lastModifiedBy>123</cp:lastModifiedBy>
  <cp:revision>511</cp:revision>
  <dcterms:created xsi:type="dcterms:W3CDTF">2010-11-06T06:39:00Z</dcterms:created>
  <dcterms:modified xsi:type="dcterms:W3CDTF">2024-11-06T20:34:26Z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3DF4C90AE6A04541B4E16BF8710D1E1E_12</vt:lpwstr>
  </property>
  <property fmtid="{D5CDD505-2E9C-101B-9397-08002B2CF9AE}" pid="3" name="KSOProductBuildVer">
    <vt:lpwstr>1049-12.2.0.18607</vt:lpwstr>
  </property>
</Properties>
</file>