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2" r:id="rId13"/>
    <p:sldId id="353" r:id="rId14"/>
    <p:sldId id="351" r:id="rId15"/>
    <p:sldId id="357" r:id="rId16"/>
    <p:sldId id="354" r:id="rId17"/>
    <p:sldId id="355" r:id="rId18"/>
    <p:sldId id="356" r:id="rId19"/>
    <p:sldId id="272" r:id="rId20"/>
  </p:sldIdLst>
  <p:sldSz cx="9144000" cy="6858000" type="screen4x3"/>
  <p:notesSz cx="6858000" cy="9144000"/>
  <p:embeddedFontLst>
    <p:embeddedFont>
      <p:font typeface="Concert One"/>
      <p:regular r:id="rId24"/>
    </p:embeddedFont>
    <p:embeddedFont>
      <p:font typeface="Roboto Mono Medium" panose="00000009000000000000"/>
      <p:regular r:id="rId25"/>
    </p:embeddedFont>
    <p:embeddedFont>
      <p:font typeface="Anonymous Pro" panose="02060609030202000504"/>
      <p:regular r:id="rId26"/>
    </p:embeddedFont>
    <p:embeddedFont>
      <p:font typeface="Roboto Mono" panose="0000000900000000000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</p:embeddedFont>
    <p:embeddedFont>
      <p:font typeface="Aharoni" panose="02010803020104030203" pitchFamily="2" charset="-79"/>
      <p:bold r:id="rId32"/>
    </p:embeddedFont>
    <p:embeddedFont>
      <p:font typeface="Arial Narrow" panose="020B0606020202030204" pitchFamily="34" charset="0"/>
      <p:regular r:id="rId33"/>
    </p:embeddedFont>
    <p:embeddedFont>
      <p:font typeface="Century" panose="02040604050505020304" pitchFamily="18" charset="0"/>
      <p:regular r:id="rId34"/>
    </p:embeddedFont>
    <p:embeddedFont>
      <p:font typeface="Aparajita" panose="020B0604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28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2" d="100"/>
          <a:sy n="102" d="100"/>
        </p:scale>
        <p:origin x="-456" y="96"/>
      </p:cViewPr>
      <p:guideLst>
        <p:guide orient="horz" pos="2165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15.fntdata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38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hyperlink" Target="http://bit.ly/2TtBDfr" TargetMode="Externa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-620881">
            <a:off x="1853551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1047887" y="698683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93925" y="3986033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996375" y="2165033"/>
            <a:ext cx="3158700" cy="3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1002325" y="948233"/>
            <a:ext cx="3057300" cy="12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4"/>
          <p:cNvSpPr txBox="1">
            <a:spLocks noGrp="1"/>
          </p:cNvSpPr>
          <p:nvPr>
            <p:ph type="body" idx="2"/>
          </p:nvPr>
        </p:nvSpPr>
        <p:spPr>
          <a:xfrm>
            <a:off x="4896525" y="2165033"/>
            <a:ext cx="3158700" cy="3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865" u="sng">
                <a:solidFill>
                  <a:schemeClr val="dk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2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996375" y="2165033"/>
            <a:ext cx="3158700" cy="4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1002325" y="948233"/>
            <a:ext cx="3057300" cy="12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1142343">
            <a:off x="6222976" y="3055976"/>
            <a:ext cx="2068425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-1920292">
            <a:off x="925352" y="1348509"/>
            <a:ext cx="2068424" cy="236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874151" y="596932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2426100" y="1848901"/>
            <a:ext cx="4291800" cy="3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0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>
            <a:spLocks noGrp="1"/>
          </p:cNvSpPr>
          <p:nvPr>
            <p:ph type="title" hasCustomPrompt="1"/>
          </p:nvPr>
        </p:nvSpPr>
        <p:spPr>
          <a:xfrm>
            <a:off x="5040600" y="1349851"/>
            <a:ext cx="2826000" cy="1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96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4973225" y="4081351"/>
            <a:ext cx="30069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200" lvl="1" indent="-4572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2pPr>
            <a:lvl3pPr marL="1828800" lvl="2" indent="-457200" algn="ctr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3pPr>
            <a:lvl4pPr marL="2438400" lvl="3" indent="-457200" algn="ctr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4pPr>
            <a:lvl5pPr marL="3048000" lvl="4" indent="-457200" algn="ctr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5pPr>
            <a:lvl6pPr marL="3657600" lvl="5" indent="-457200" algn="ctr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6pPr>
            <a:lvl7pPr marL="4267200" lvl="6" indent="-457200" algn="ctr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7pPr>
            <a:lvl8pPr marL="4876800" lvl="7" indent="-457200" algn="ctr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8pPr>
            <a:lvl9pPr marL="5486400" lvl="8" indent="-457200" algn="ctr" rtl="0"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7"/>
          <p:cNvSpPr txBox="1">
            <a:spLocks noGrp="1"/>
          </p:cNvSpPr>
          <p:nvPr>
            <p:ph type="subTitle" idx="2"/>
          </p:nvPr>
        </p:nvSpPr>
        <p:spPr>
          <a:xfrm>
            <a:off x="4973225" y="3037333"/>
            <a:ext cx="30069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74151" y="596932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2649000" y="2856800"/>
            <a:ext cx="3846000" cy="2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2pPr>
            <a:lvl3pPr marL="1828800" lvl="2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3pPr>
            <a:lvl4pPr marL="2438400" lvl="3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4pPr>
            <a:lvl5pPr marL="3048000" lvl="4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5pPr>
            <a:lvl6pPr marL="3657600" lvl="5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6pPr>
            <a:lvl7pPr marL="4267200" lvl="6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7pPr>
            <a:lvl8pPr marL="4876800" lvl="7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8pPr>
            <a:lvl9pPr marL="5486400" lvl="8" indent="-440055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27075" y="1822333"/>
            <a:ext cx="290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534900" y="3326684"/>
            <a:ext cx="3798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/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99650" y="4321461"/>
            <a:ext cx="32685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9pPr>
          </a:lstStyle>
          <a:p/>
        </p:txBody>
      </p:sp>
      <p:sp>
        <p:nvSpPr>
          <p:cNvPr id="112" name="Google Shape;112;p20"/>
          <p:cNvSpPr txBox="1">
            <a:spLocks noGrp="1"/>
          </p:cNvSpPr>
          <p:nvPr>
            <p:ph type="title" idx="2" hasCustomPrompt="1"/>
          </p:nvPr>
        </p:nvSpPr>
        <p:spPr>
          <a:xfrm>
            <a:off x="1640100" y="1797217"/>
            <a:ext cx="15876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1781550" y="948233"/>
            <a:ext cx="59337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1002325" y="948233"/>
            <a:ext cx="3082200" cy="1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74151" y="596932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3401200"/>
            <a:ext cx="3798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4409800"/>
            <a:ext cx="326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24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871733"/>
            <a:ext cx="15876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948000" y="3359933"/>
            <a:ext cx="3224400" cy="16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5">
                <a:solidFill>
                  <a:schemeClr val="dk2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800" lvl="2" indent="-423545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400" lvl="3" indent="-423545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8000" lvl="4" indent="-423545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600" lvl="5" indent="-423545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200" lvl="6" indent="-423545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800" lvl="7" indent="-423545" rtl="0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400" lvl="8" indent="-423545" rtl="0"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948000" y="1624000"/>
            <a:ext cx="2755800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SECTION_TITLE_AND_DESCRIPTION_1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6013614" y="1117867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6013614" y="1599136"/>
            <a:ext cx="2333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1" name="Google Shape;131;p24"/>
          <p:cNvSpPr txBox="1">
            <a:spLocks noGrp="1"/>
          </p:cNvSpPr>
          <p:nvPr>
            <p:ph type="title" idx="2"/>
          </p:nvPr>
        </p:nvSpPr>
        <p:spPr>
          <a:xfrm>
            <a:off x="6013603" y="2806565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132" name="Google Shape;132;p24"/>
          <p:cNvSpPr txBox="1">
            <a:spLocks noGrp="1"/>
          </p:cNvSpPr>
          <p:nvPr>
            <p:ph type="subTitle" idx="3"/>
          </p:nvPr>
        </p:nvSpPr>
        <p:spPr>
          <a:xfrm>
            <a:off x="6013601" y="3287835"/>
            <a:ext cx="2333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3" name="Google Shape;133;p24"/>
          <p:cNvSpPr txBox="1">
            <a:spLocks noGrp="1"/>
          </p:cNvSpPr>
          <p:nvPr>
            <p:ph type="title" idx="4"/>
          </p:nvPr>
        </p:nvSpPr>
        <p:spPr>
          <a:xfrm>
            <a:off x="6013618" y="4495264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134" name="Google Shape;134;p24"/>
          <p:cNvSpPr txBox="1">
            <a:spLocks noGrp="1"/>
          </p:cNvSpPr>
          <p:nvPr>
            <p:ph type="subTitle" idx="5"/>
          </p:nvPr>
        </p:nvSpPr>
        <p:spPr>
          <a:xfrm>
            <a:off x="6013615" y="4976533"/>
            <a:ext cx="2333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5" name="Google Shape;135;p24"/>
          <p:cNvSpPr txBox="1">
            <a:spLocks noGrp="1"/>
          </p:cNvSpPr>
          <p:nvPr>
            <p:ph type="title" idx="6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SECTION_TITLE_AND_DESCRIPTION_1_1_4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628589" y="3923500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3628600" y="4404771"/>
            <a:ext cx="23331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1" name="Google Shape;141;p25"/>
          <p:cNvSpPr txBox="1">
            <a:spLocks noGrp="1"/>
          </p:cNvSpPr>
          <p:nvPr>
            <p:ph type="title" idx="2"/>
          </p:nvPr>
        </p:nvSpPr>
        <p:spPr>
          <a:xfrm>
            <a:off x="1295503" y="2841265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142" name="Google Shape;142;p25"/>
          <p:cNvSpPr txBox="1">
            <a:spLocks noGrp="1"/>
          </p:cNvSpPr>
          <p:nvPr>
            <p:ph type="subTitle" idx="3"/>
          </p:nvPr>
        </p:nvSpPr>
        <p:spPr>
          <a:xfrm>
            <a:off x="1295511" y="3322535"/>
            <a:ext cx="23331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3" name="Google Shape;143;p25"/>
          <p:cNvSpPr txBox="1">
            <a:spLocks noGrp="1"/>
          </p:cNvSpPr>
          <p:nvPr>
            <p:ph type="title" idx="4"/>
          </p:nvPr>
        </p:nvSpPr>
        <p:spPr>
          <a:xfrm>
            <a:off x="5964918" y="2841264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144" name="Google Shape;144;p25"/>
          <p:cNvSpPr txBox="1">
            <a:spLocks noGrp="1"/>
          </p:cNvSpPr>
          <p:nvPr>
            <p:ph type="subTitle" idx="5"/>
          </p:nvPr>
        </p:nvSpPr>
        <p:spPr>
          <a:xfrm>
            <a:off x="5964925" y="3322533"/>
            <a:ext cx="23331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5" name="Google Shape;145;p25"/>
          <p:cNvSpPr txBox="1">
            <a:spLocks noGrp="1"/>
          </p:cNvSpPr>
          <p:nvPr>
            <p:ph type="title" idx="6"/>
          </p:nvPr>
        </p:nvSpPr>
        <p:spPr>
          <a:xfrm>
            <a:off x="2569750" y="948233"/>
            <a:ext cx="400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650175" y="620009"/>
            <a:ext cx="203685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1262550" y="620009"/>
            <a:ext cx="203685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 panose="02060609030202000504"/>
              <a:buNone/>
              <a:defRPr sz="2135" b="0">
                <a:solidFill>
                  <a:schemeClr val="dk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9pPr>
          </a:lstStyle>
          <a:p/>
        </p:txBody>
      </p:sp>
      <p:sp>
        <p:nvSpPr>
          <p:cNvPr id="152" name="Google Shape;152;p26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SECTION_TITLE_AND_DESCRIPTION_1_1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5230400" y="4428851"/>
            <a:ext cx="27975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 panose="02060609030202000504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 b="1"/>
            </a:lvl9pPr>
          </a:lstStyle>
          <a:p/>
        </p:txBody>
      </p:sp>
      <p:sp>
        <p:nvSpPr>
          <p:cNvPr id="157" name="Google Shape;157;p27"/>
          <p:cNvSpPr txBox="1">
            <a:spLocks noGrp="1"/>
          </p:cNvSpPr>
          <p:nvPr>
            <p:ph type="subTitle" idx="1"/>
          </p:nvPr>
        </p:nvSpPr>
        <p:spPr>
          <a:xfrm>
            <a:off x="4909400" y="1624251"/>
            <a:ext cx="3439500" cy="2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800">
                <a:solidFill>
                  <a:schemeClr val="dk1"/>
                </a:solid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SECTION_TITLE_AND_DESCRIPTION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800975" y="2680033"/>
            <a:ext cx="2459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801101" y="318649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5850883" y="2680033"/>
            <a:ext cx="2459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64" name="Google Shape;164;p28"/>
          <p:cNvSpPr txBox="1">
            <a:spLocks noGrp="1"/>
          </p:cNvSpPr>
          <p:nvPr>
            <p:ph type="subTitle" idx="3"/>
          </p:nvPr>
        </p:nvSpPr>
        <p:spPr>
          <a:xfrm>
            <a:off x="5850880" y="3186500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5" name="Google Shape;165;p28"/>
          <p:cNvSpPr txBox="1">
            <a:spLocks noGrp="1"/>
          </p:cNvSpPr>
          <p:nvPr>
            <p:ph type="title" idx="4"/>
          </p:nvPr>
        </p:nvSpPr>
        <p:spPr>
          <a:xfrm>
            <a:off x="800975" y="4599600"/>
            <a:ext cx="2459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66" name="Google Shape;166;p28"/>
          <p:cNvSpPr txBox="1">
            <a:spLocks noGrp="1"/>
          </p:cNvSpPr>
          <p:nvPr>
            <p:ph type="subTitle" idx="5"/>
          </p:nvPr>
        </p:nvSpPr>
        <p:spPr>
          <a:xfrm>
            <a:off x="801101" y="5117697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28"/>
          <p:cNvSpPr txBox="1">
            <a:spLocks noGrp="1"/>
          </p:cNvSpPr>
          <p:nvPr>
            <p:ph type="title" idx="6"/>
          </p:nvPr>
        </p:nvSpPr>
        <p:spPr>
          <a:xfrm>
            <a:off x="5850883" y="4599599"/>
            <a:ext cx="2459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68" name="Google Shape;168;p28"/>
          <p:cNvSpPr txBox="1">
            <a:spLocks noGrp="1"/>
          </p:cNvSpPr>
          <p:nvPr>
            <p:ph type="subTitle" idx="7"/>
          </p:nvPr>
        </p:nvSpPr>
        <p:spPr>
          <a:xfrm>
            <a:off x="5850880" y="511770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9" name="Google Shape;169;p28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SECTION_TITLE_AND_DESCRIPTION_1_2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2598373" y="2064300"/>
            <a:ext cx="19719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74" name="Google Shape;174;p29"/>
          <p:cNvSpPr txBox="1">
            <a:spLocks noGrp="1"/>
          </p:cNvSpPr>
          <p:nvPr>
            <p:ph type="subTitle" idx="1"/>
          </p:nvPr>
        </p:nvSpPr>
        <p:spPr>
          <a:xfrm>
            <a:off x="2598375" y="2570767"/>
            <a:ext cx="19719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29"/>
          <p:cNvSpPr txBox="1">
            <a:spLocks noGrp="1"/>
          </p:cNvSpPr>
          <p:nvPr>
            <p:ph type="title" idx="2"/>
          </p:nvPr>
        </p:nvSpPr>
        <p:spPr>
          <a:xfrm>
            <a:off x="5835074" y="2064300"/>
            <a:ext cx="19719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76" name="Google Shape;176;p29"/>
          <p:cNvSpPr txBox="1">
            <a:spLocks noGrp="1"/>
          </p:cNvSpPr>
          <p:nvPr>
            <p:ph type="subTitle" idx="3"/>
          </p:nvPr>
        </p:nvSpPr>
        <p:spPr>
          <a:xfrm>
            <a:off x="5835075" y="2570767"/>
            <a:ext cx="19719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7" name="Google Shape;177;p29"/>
          <p:cNvSpPr txBox="1">
            <a:spLocks noGrp="1"/>
          </p:cNvSpPr>
          <p:nvPr>
            <p:ph type="title" idx="4"/>
          </p:nvPr>
        </p:nvSpPr>
        <p:spPr>
          <a:xfrm>
            <a:off x="2598373" y="3983867"/>
            <a:ext cx="19719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78" name="Google Shape;178;p29"/>
          <p:cNvSpPr txBox="1">
            <a:spLocks noGrp="1"/>
          </p:cNvSpPr>
          <p:nvPr>
            <p:ph type="subTitle" idx="5"/>
          </p:nvPr>
        </p:nvSpPr>
        <p:spPr>
          <a:xfrm>
            <a:off x="2598375" y="4492416"/>
            <a:ext cx="19719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9" name="Google Shape;179;p29"/>
          <p:cNvSpPr txBox="1">
            <a:spLocks noGrp="1"/>
          </p:cNvSpPr>
          <p:nvPr>
            <p:ph type="title" idx="6"/>
          </p:nvPr>
        </p:nvSpPr>
        <p:spPr>
          <a:xfrm>
            <a:off x="5835074" y="3983864"/>
            <a:ext cx="19719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80" name="Google Shape;180;p29"/>
          <p:cNvSpPr txBox="1">
            <a:spLocks noGrp="1"/>
          </p:cNvSpPr>
          <p:nvPr>
            <p:ph type="subTitle" idx="7"/>
          </p:nvPr>
        </p:nvSpPr>
        <p:spPr>
          <a:xfrm>
            <a:off x="5835075" y="4492415"/>
            <a:ext cx="19719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1" name="Google Shape;181;p29"/>
          <p:cNvSpPr txBox="1">
            <a:spLocks noGrp="1"/>
          </p:cNvSpPr>
          <p:nvPr>
            <p:ph type="title" idx="8"/>
          </p:nvPr>
        </p:nvSpPr>
        <p:spPr>
          <a:xfrm>
            <a:off x="1926750" y="948233"/>
            <a:ext cx="5290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635655">
            <a:off x="1848552" y="4078045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1903775">
            <a:off x="6763976" y="1155545"/>
            <a:ext cx="2068425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129175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>
            <a:spLocks noGrp="1"/>
          </p:cNvSpPr>
          <p:nvPr>
            <p:ph type="title" hasCustomPrompt="1"/>
          </p:nvPr>
        </p:nvSpPr>
        <p:spPr>
          <a:xfrm>
            <a:off x="130145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1"/>
          </p:nvPr>
        </p:nvSpPr>
        <p:spPr>
          <a:xfrm>
            <a:off x="130145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9" name="Google Shape;189;p30"/>
          <p:cNvSpPr txBox="1">
            <a:spLocks noGrp="1"/>
          </p:cNvSpPr>
          <p:nvPr>
            <p:ph type="title" idx="2" hasCustomPrompt="1"/>
          </p:nvPr>
        </p:nvSpPr>
        <p:spPr>
          <a:xfrm>
            <a:off x="352140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30"/>
          <p:cNvSpPr txBox="1">
            <a:spLocks noGrp="1"/>
          </p:cNvSpPr>
          <p:nvPr>
            <p:ph type="subTitle" idx="3"/>
          </p:nvPr>
        </p:nvSpPr>
        <p:spPr>
          <a:xfrm>
            <a:off x="352140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1" name="Google Shape;191;p30"/>
          <p:cNvSpPr txBox="1">
            <a:spLocks noGrp="1"/>
          </p:cNvSpPr>
          <p:nvPr>
            <p:ph type="title" idx="4" hasCustomPrompt="1"/>
          </p:nvPr>
        </p:nvSpPr>
        <p:spPr>
          <a:xfrm>
            <a:off x="574135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2" name="Google Shape;192;p30"/>
          <p:cNvSpPr txBox="1">
            <a:spLocks noGrp="1"/>
          </p:cNvSpPr>
          <p:nvPr>
            <p:ph type="subTitle" idx="5"/>
          </p:nvPr>
        </p:nvSpPr>
        <p:spPr>
          <a:xfrm>
            <a:off x="574135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IG_NUMBER_1_3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title" hasCustomPrompt="1"/>
          </p:nvPr>
        </p:nvSpPr>
        <p:spPr>
          <a:xfrm>
            <a:off x="5097100" y="1287700"/>
            <a:ext cx="3042000" cy="6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13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1"/>
          </p:nvPr>
        </p:nvSpPr>
        <p:spPr>
          <a:xfrm>
            <a:off x="5097050" y="1948151"/>
            <a:ext cx="30420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8" name="Google Shape;198;p31"/>
          <p:cNvSpPr txBox="1">
            <a:spLocks noGrp="1"/>
          </p:cNvSpPr>
          <p:nvPr>
            <p:ph type="title" idx="2" hasCustomPrompt="1"/>
          </p:nvPr>
        </p:nvSpPr>
        <p:spPr>
          <a:xfrm>
            <a:off x="5097100" y="2864683"/>
            <a:ext cx="3042000" cy="6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13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9" name="Google Shape;199;p31"/>
          <p:cNvSpPr txBox="1">
            <a:spLocks noGrp="1"/>
          </p:cNvSpPr>
          <p:nvPr>
            <p:ph type="subTitle" idx="3"/>
          </p:nvPr>
        </p:nvSpPr>
        <p:spPr>
          <a:xfrm>
            <a:off x="5097050" y="3525135"/>
            <a:ext cx="30420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0" name="Google Shape;200;p31"/>
          <p:cNvSpPr txBox="1">
            <a:spLocks noGrp="1"/>
          </p:cNvSpPr>
          <p:nvPr>
            <p:ph type="title" idx="4" hasCustomPrompt="1"/>
          </p:nvPr>
        </p:nvSpPr>
        <p:spPr>
          <a:xfrm>
            <a:off x="5097100" y="4441665"/>
            <a:ext cx="3042000" cy="6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13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1" name="Google Shape;201;p31"/>
          <p:cNvSpPr txBox="1">
            <a:spLocks noGrp="1"/>
          </p:cNvSpPr>
          <p:nvPr>
            <p:ph type="subTitle" idx="5"/>
          </p:nvPr>
        </p:nvSpPr>
        <p:spPr>
          <a:xfrm>
            <a:off x="5097050" y="5102117"/>
            <a:ext cx="30420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2" name="Google Shape;202;p31"/>
          <p:cNvSpPr txBox="1">
            <a:spLocks noGrp="1"/>
          </p:cNvSpPr>
          <p:nvPr>
            <p:ph type="title" idx="6"/>
          </p:nvPr>
        </p:nvSpPr>
        <p:spPr>
          <a:xfrm>
            <a:off x="1002325" y="948233"/>
            <a:ext cx="3042000" cy="10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BIG_NUMBER_1_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>
            <a:spLocks noGrp="1"/>
          </p:cNvSpPr>
          <p:nvPr>
            <p:ph type="title" hasCustomPrompt="1"/>
          </p:nvPr>
        </p:nvSpPr>
        <p:spPr>
          <a:xfrm>
            <a:off x="2216050" y="1521717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7" name="Google Shape;207;p32"/>
          <p:cNvSpPr txBox="1">
            <a:spLocks noGrp="1"/>
          </p:cNvSpPr>
          <p:nvPr>
            <p:ph type="subTitle" idx="1"/>
          </p:nvPr>
        </p:nvSpPr>
        <p:spPr>
          <a:xfrm>
            <a:off x="2216050" y="2321317"/>
            <a:ext cx="2101200" cy="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8" name="Google Shape;208;p32"/>
          <p:cNvSpPr txBox="1">
            <a:spLocks noGrp="1"/>
          </p:cNvSpPr>
          <p:nvPr>
            <p:ph type="title" idx="2" hasCustomPrompt="1"/>
          </p:nvPr>
        </p:nvSpPr>
        <p:spPr>
          <a:xfrm>
            <a:off x="2216050" y="3774617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9" name="Google Shape;209;p32"/>
          <p:cNvSpPr txBox="1">
            <a:spLocks noGrp="1"/>
          </p:cNvSpPr>
          <p:nvPr>
            <p:ph type="subTitle" idx="3"/>
          </p:nvPr>
        </p:nvSpPr>
        <p:spPr>
          <a:xfrm>
            <a:off x="2216050" y="4574235"/>
            <a:ext cx="2101200" cy="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0" name="Google Shape;210;p32"/>
          <p:cNvSpPr txBox="1">
            <a:spLocks noGrp="1"/>
          </p:cNvSpPr>
          <p:nvPr>
            <p:ph type="title" idx="4" hasCustomPrompt="1"/>
          </p:nvPr>
        </p:nvSpPr>
        <p:spPr>
          <a:xfrm>
            <a:off x="6348050" y="3774617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1" name="Google Shape;211;p32"/>
          <p:cNvSpPr txBox="1">
            <a:spLocks noGrp="1"/>
          </p:cNvSpPr>
          <p:nvPr>
            <p:ph type="subTitle" idx="5"/>
          </p:nvPr>
        </p:nvSpPr>
        <p:spPr>
          <a:xfrm>
            <a:off x="6348050" y="4574235"/>
            <a:ext cx="2101200" cy="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2" name="Google Shape;212;p32"/>
          <p:cNvSpPr txBox="1">
            <a:spLocks noGrp="1"/>
          </p:cNvSpPr>
          <p:nvPr>
            <p:ph type="title" idx="6" hasCustomPrompt="1"/>
          </p:nvPr>
        </p:nvSpPr>
        <p:spPr>
          <a:xfrm>
            <a:off x="6348050" y="1521717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3" name="Google Shape;213;p32"/>
          <p:cNvSpPr txBox="1">
            <a:spLocks noGrp="1"/>
          </p:cNvSpPr>
          <p:nvPr>
            <p:ph type="subTitle" idx="7"/>
          </p:nvPr>
        </p:nvSpPr>
        <p:spPr>
          <a:xfrm>
            <a:off x="6348050" y="2321317"/>
            <a:ext cx="2101200" cy="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948233"/>
            <a:ext cx="5470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869100"/>
            <a:ext cx="6963300" cy="4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10845">
              <a:spcBef>
                <a:spcPts val="0"/>
              </a:spcBef>
              <a:spcAft>
                <a:spcPts val="0"/>
              </a:spcAft>
              <a:buSzPts val="1250"/>
              <a:buFont typeface="Concert One"/>
              <a:buAutoNum type="arabicPeriod"/>
              <a:defRPr sz="1265">
                <a:solidFill>
                  <a:schemeClr val="dk2"/>
                </a:solidFill>
              </a:defRPr>
            </a:lvl1pPr>
            <a:lvl2pPr marL="1219200" lvl="1" indent="-389255">
              <a:spcBef>
                <a:spcPct val="4270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lphaLcPeriod"/>
              <a:defRPr sz="1265">
                <a:solidFill>
                  <a:schemeClr val="dk2"/>
                </a:solidFill>
              </a:defRPr>
            </a:lvl2pPr>
            <a:lvl3pPr marL="1828800" lvl="2" indent="-389255">
              <a:spcBef>
                <a:spcPct val="4270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romanLcPeriod"/>
              <a:defRPr sz="1265">
                <a:solidFill>
                  <a:schemeClr val="dk2"/>
                </a:solidFill>
              </a:defRPr>
            </a:lvl3pPr>
            <a:lvl4pPr marL="2438400" lvl="3" indent="-389255">
              <a:spcBef>
                <a:spcPct val="4270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rabicPeriod"/>
              <a:defRPr sz="1265">
                <a:solidFill>
                  <a:schemeClr val="dk2"/>
                </a:solidFill>
              </a:defRPr>
            </a:lvl4pPr>
            <a:lvl5pPr marL="3048000" lvl="4" indent="-389255">
              <a:spcBef>
                <a:spcPct val="4270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lphaLcPeriod"/>
              <a:defRPr sz="1265">
                <a:solidFill>
                  <a:schemeClr val="dk2"/>
                </a:solidFill>
              </a:defRPr>
            </a:lvl5pPr>
            <a:lvl6pPr marL="3657600" lvl="5" indent="-389255">
              <a:spcBef>
                <a:spcPct val="4270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romanLcPeriod"/>
              <a:defRPr sz="1265">
                <a:solidFill>
                  <a:schemeClr val="dk2"/>
                </a:solidFill>
              </a:defRPr>
            </a:lvl6pPr>
            <a:lvl7pPr marL="4267200" lvl="6" indent="-389255">
              <a:spcBef>
                <a:spcPct val="4270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rabicPeriod"/>
              <a:defRPr sz="1265">
                <a:solidFill>
                  <a:schemeClr val="dk2"/>
                </a:solidFill>
              </a:defRPr>
            </a:lvl7pPr>
            <a:lvl8pPr marL="4876800" lvl="7" indent="-389255">
              <a:spcBef>
                <a:spcPct val="4270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lphaLcPeriod"/>
              <a:defRPr sz="1265">
                <a:solidFill>
                  <a:schemeClr val="dk2"/>
                </a:solidFill>
              </a:defRPr>
            </a:lvl8pPr>
            <a:lvl9pPr marL="5486400" lvl="8" indent="-389255">
              <a:spcBef>
                <a:spcPct val="427000"/>
              </a:spcBef>
              <a:spcAft>
                <a:spcPts val="1600"/>
              </a:spcAft>
              <a:buClr>
                <a:srgbClr val="4D719D"/>
              </a:buClr>
              <a:buSzPts val="1000"/>
              <a:buFont typeface="Muli"/>
              <a:buAutoNum type="romanLcPeriod"/>
              <a:defRPr sz="1265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SECTION_TITLE_AND_DESCRIPTION_1_1_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6166050" y="157761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18" name="Google Shape;218;p33"/>
          <p:cNvSpPr txBox="1">
            <a:spLocks noGrp="1"/>
          </p:cNvSpPr>
          <p:nvPr>
            <p:ph type="subTitle" idx="1"/>
          </p:nvPr>
        </p:nvSpPr>
        <p:spPr>
          <a:xfrm>
            <a:off x="6166050" y="2160500"/>
            <a:ext cx="2140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9" name="Google Shape;219;p33"/>
          <p:cNvSpPr txBox="1">
            <a:spLocks noGrp="1"/>
          </p:cNvSpPr>
          <p:nvPr>
            <p:ph type="title" idx="2"/>
          </p:nvPr>
        </p:nvSpPr>
        <p:spPr>
          <a:xfrm>
            <a:off x="6166040" y="357111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20" name="Google Shape;220;p33"/>
          <p:cNvSpPr txBox="1">
            <a:spLocks noGrp="1"/>
          </p:cNvSpPr>
          <p:nvPr>
            <p:ph type="subTitle" idx="3"/>
          </p:nvPr>
        </p:nvSpPr>
        <p:spPr>
          <a:xfrm>
            <a:off x="6166050" y="4154011"/>
            <a:ext cx="2140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1" name="Google Shape;221;p33"/>
          <p:cNvSpPr txBox="1">
            <a:spLocks noGrp="1"/>
          </p:cNvSpPr>
          <p:nvPr>
            <p:ph type="title" idx="4"/>
          </p:nvPr>
        </p:nvSpPr>
        <p:spPr>
          <a:xfrm>
            <a:off x="1002325" y="948233"/>
            <a:ext cx="2666700" cy="1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APTION_ONLY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907470" y="3686709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226" name="Google Shape;226;p34"/>
          <p:cNvSpPr txBox="1">
            <a:spLocks noGrp="1"/>
          </p:cNvSpPr>
          <p:nvPr>
            <p:ph type="subTitle" idx="1"/>
          </p:nvPr>
        </p:nvSpPr>
        <p:spPr>
          <a:xfrm>
            <a:off x="1137850" y="4306423"/>
            <a:ext cx="2457000" cy="1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7" name="Google Shape;227;p34"/>
          <p:cNvSpPr txBox="1">
            <a:spLocks noGrp="1"/>
          </p:cNvSpPr>
          <p:nvPr>
            <p:ph type="title" idx="2"/>
          </p:nvPr>
        </p:nvSpPr>
        <p:spPr>
          <a:xfrm>
            <a:off x="5318730" y="3686709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228" name="Google Shape;228;p34"/>
          <p:cNvSpPr txBox="1">
            <a:spLocks noGrp="1"/>
          </p:cNvSpPr>
          <p:nvPr>
            <p:ph type="subTitle" idx="3"/>
          </p:nvPr>
        </p:nvSpPr>
        <p:spPr>
          <a:xfrm>
            <a:off x="5549120" y="4306423"/>
            <a:ext cx="2457000" cy="1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APTION_ONLY_1_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344124" y="4441267"/>
            <a:ext cx="20445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233" name="Google Shape;233;p35"/>
          <p:cNvSpPr txBox="1">
            <a:spLocks noGrp="1"/>
          </p:cNvSpPr>
          <p:nvPr>
            <p:ph type="subTitle" idx="1"/>
          </p:nvPr>
        </p:nvSpPr>
        <p:spPr>
          <a:xfrm>
            <a:off x="1344150" y="4925033"/>
            <a:ext cx="2044500" cy="1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4" name="Google Shape;234;p35"/>
          <p:cNvSpPr txBox="1">
            <a:spLocks noGrp="1"/>
          </p:cNvSpPr>
          <p:nvPr>
            <p:ph type="title" idx="2"/>
          </p:nvPr>
        </p:nvSpPr>
        <p:spPr>
          <a:xfrm>
            <a:off x="5755376" y="4441267"/>
            <a:ext cx="20445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235" name="Google Shape;235;p35"/>
          <p:cNvSpPr txBox="1">
            <a:spLocks noGrp="1"/>
          </p:cNvSpPr>
          <p:nvPr>
            <p:ph type="subTitle" idx="3"/>
          </p:nvPr>
        </p:nvSpPr>
        <p:spPr>
          <a:xfrm>
            <a:off x="5755375" y="4925033"/>
            <a:ext cx="2044500" cy="1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6" name="Google Shape;236;p35"/>
          <p:cNvSpPr txBox="1">
            <a:spLocks noGrp="1"/>
          </p:cNvSpPr>
          <p:nvPr>
            <p:ph type="title" idx="4"/>
          </p:nvPr>
        </p:nvSpPr>
        <p:spPr>
          <a:xfrm>
            <a:off x="1002325" y="948233"/>
            <a:ext cx="2666700" cy="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APTION_ONLY_1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1687410" y="2837216"/>
            <a:ext cx="16008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241" name="Google Shape;241;p36"/>
          <p:cNvSpPr txBox="1">
            <a:spLocks noGrp="1"/>
          </p:cNvSpPr>
          <p:nvPr>
            <p:ph type="subTitle" idx="1"/>
          </p:nvPr>
        </p:nvSpPr>
        <p:spPr>
          <a:xfrm>
            <a:off x="1472443" y="4271835"/>
            <a:ext cx="24570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2" name="Google Shape;242;p36"/>
          <p:cNvSpPr txBox="1">
            <a:spLocks noGrp="1"/>
          </p:cNvSpPr>
          <p:nvPr>
            <p:ph type="title" idx="2"/>
          </p:nvPr>
        </p:nvSpPr>
        <p:spPr>
          <a:xfrm>
            <a:off x="5946969" y="2837200"/>
            <a:ext cx="16008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243" name="Google Shape;243;p36"/>
          <p:cNvSpPr txBox="1">
            <a:spLocks noGrp="1"/>
          </p:cNvSpPr>
          <p:nvPr>
            <p:ph type="subTitle" idx="3"/>
          </p:nvPr>
        </p:nvSpPr>
        <p:spPr>
          <a:xfrm>
            <a:off x="5745267" y="4271835"/>
            <a:ext cx="24570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4" name="Google Shape;244;p36"/>
          <p:cNvSpPr txBox="1">
            <a:spLocks noGrp="1"/>
          </p:cNvSpPr>
          <p:nvPr>
            <p:ph type="title" idx="4"/>
          </p:nvPr>
        </p:nvSpPr>
        <p:spPr>
          <a:xfrm>
            <a:off x="1002325" y="948233"/>
            <a:ext cx="2517600" cy="12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IG_NUMBER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1761575" y="948233"/>
            <a:ext cx="562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IG_NUMBER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2308050" y="948233"/>
            <a:ext cx="4527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3" name="Google Shape;253;p38"/>
          <p:cNvSpPr txBox="1">
            <a:spLocks noGrp="1"/>
          </p:cNvSpPr>
          <p:nvPr>
            <p:ph type="title" idx="2"/>
          </p:nvPr>
        </p:nvSpPr>
        <p:spPr>
          <a:xfrm>
            <a:off x="1664325" y="2382967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54" name="Google Shape;254;p38"/>
          <p:cNvSpPr txBox="1">
            <a:spLocks noGrp="1"/>
          </p:cNvSpPr>
          <p:nvPr>
            <p:ph type="subTitle" idx="1"/>
          </p:nvPr>
        </p:nvSpPr>
        <p:spPr>
          <a:xfrm>
            <a:off x="1664334" y="2864264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5" name="Google Shape;255;p38"/>
          <p:cNvSpPr txBox="1">
            <a:spLocks noGrp="1"/>
          </p:cNvSpPr>
          <p:nvPr>
            <p:ph type="title" idx="3"/>
          </p:nvPr>
        </p:nvSpPr>
        <p:spPr>
          <a:xfrm>
            <a:off x="3817459" y="2382967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56" name="Google Shape;256;p38"/>
          <p:cNvSpPr txBox="1">
            <a:spLocks noGrp="1"/>
          </p:cNvSpPr>
          <p:nvPr>
            <p:ph type="subTitle" idx="4"/>
          </p:nvPr>
        </p:nvSpPr>
        <p:spPr>
          <a:xfrm>
            <a:off x="3817468" y="2864264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7" name="Google Shape;257;p38"/>
          <p:cNvSpPr txBox="1">
            <a:spLocks noGrp="1"/>
          </p:cNvSpPr>
          <p:nvPr>
            <p:ph type="title" idx="5"/>
          </p:nvPr>
        </p:nvSpPr>
        <p:spPr>
          <a:xfrm>
            <a:off x="5970592" y="2382967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58" name="Google Shape;258;p38"/>
          <p:cNvSpPr txBox="1">
            <a:spLocks noGrp="1"/>
          </p:cNvSpPr>
          <p:nvPr>
            <p:ph type="subTitle" idx="6"/>
          </p:nvPr>
        </p:nvSpPr>
        <p:spPr>
          <a:xfrm>
            <a:off x="5970602" y="2864264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9" name="Google Shape;259;p38"/>
          <p:cNvSpPr txBox="1">
            <a:spLocks noGrp="1"/>
          </p:cNvSpPr>
          <p:nvPr>
            <p:ph type="title" idx="7"/>
          </p:nvPr>
        </p:nvSpPr>
        <p:spPr>
          <a:xfrm>
            <a:off x="1664325" y="4268033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60" name="Google Shape;260;p38"/>
          <p:cNvSpPr txBox="1">
            <a:spLocks noGrp="1"/>
          </p:cNvSpPr>
          <p:nvPr>
            <p:ph type="subTitle" idx="8"/>
          </p:nvPr>
        </p:nvSpPr>
        <p:spPr>
          <a:xfrm>
            <a:off x="1664334" y="4749331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p38"/>
          <p:cNvSpPr txBox="1">
            <a:spLocks noGrp="1"/>
          </p:cNvSpPr>
          <p:nvPr>
            <p:ph type="title" idx="9"/>
          </p:nvPr>
        </p:nvSpPr>
        <p:spPr>
          <a:xfrm>
            <a:off x="3817459" y="4268033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62" name="Google Shape;262;p38"/>
          <p:cNvSpPr txBox="1">
            <a:spLocks noGrp="1"/>
          </p:cNvSpPr>
          <p:nvPr>
            <p:ph type="subTitle" idx="13"/>
          </p:nvPr>
        </p:nvSpPr>
        <p:spPr>
          <a:xfrm>
            <a:off x="3817468" y="4749331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3" name="Google Shape;263;p38"/>
          <p:cNvSpPr txBox="1">
            <a:spLocks noGrp="1"/>
          </p:cNvSpPr>
          <p:nvPr>
            <p:ph type="title" idx="14"/>
          </p:nvPr>
        </p:nvSpPr>
        <p:spPr>
          <a:xfrm>
            <a:off x="5970592" y="4268033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64" name="Google Shape;264;p38"/>
          <p:cNvSpPr txBox="1">
            <a:spLocks noGrp="1"/>
          </p:cNvSpPr>
          <p:nvPr>
            <p:ph type="subTitle" idx="15"/>
          </p:nvPr>
        </p:nvSpPr>
        <p:spPr>
          <a:xfrm>
            <a:off x="5970602" y="4749331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BIG_NUMBER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>
            <a:spLocks noGrp="1"/>
          </p:cNvSpPr>
          <p:nvPr>
            <p:ph type="title"/>
          </p:nvPr>
        </p:nvSpPr>
        <p:spPr>
          <a:xfrm>
            <a:off x="1002325" y="948233"/>
            <a:ext cx="326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9" name="Google Shape;269;p39"/>
          <p:cNvSpPr txBox="1">
            <a:spLocks noGrp="1"/>
          </p:cNvSpPr>
          <p:nvPr>
            <p:ph type="title" idx="2"/>
          </p:nvPr>
        </p:nvSpPr>
        <p:spPr>
          <a:xfrm>
            <a:off x="1782625" y="1875832"/>
            <a:ext cx="19089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70" name="Google Shape;270;p39"/>
          <p:cNvSpPr txBox="1">
            <a:spLocks noGrp="1"/>
          </p:cNvSpPr>
          <p:nvPr>
            <p:ph type="subTitle" idx="1"/>
          </p:nvPr>
        </p:nvSpPr>
        <p:spPr>
          <a:xfrm>
            <a:off x="1782625" y="2293103"/>
            <a:ext cx="19089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1" name="Google Shape;271;p39"/>
          <p:cNvSpPr txBox="1">
            <a:spLocks noGrp="1"/>
          </p:cNvSpPr>
          <p:nvPr>
            <p:ph type="title" idx="3"/>
          </p:nvPr>
        </p:nvSpPr>
        <p:spPr>
          <a:xfrm>
            <a:off x="6120353" y="1875832"/>
            <a:ext cx="19089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72" name="Google Shape;272;p39"/>
          <p:cNvSpPr txBox="1">
            <a:spLocks noGrp="1"/>
          </p:cNvSpPr>
          <p:nvPr>
            <p:ph type="subTitle" idx="4"/>
          </p:nvPr>
        </p:nvSpPr>
        <p:spPr>
          <a:xfrm>
            <a:off x="6120370" y="2293103"/>
            <a:ext cx="19089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3" name="Google Shape;273;p39"/>
          <p:cNvSpPr txBox="1">
            <a:spLocks noGrp="1"/>
          </p:cNvSpPr>
          <p:nvPr>
            <p:ph type="title" idx="5"/>
          </p:nvPr>
        </p:nvSpPr>
        <p:spPr>
          <a:xfrm>
            <a:off x="6120348" y="3298060"/>
            <a:ext cx="1908900" cy="5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74" name="Google Shape;274;p39"/>
          <p:cNvSpPr txBox="1">
            <a:spLocks noGrp="1"/>
          </p:cNvSpPr>
          <p:nvPr>
            <p:ph type="subTitle" idx="6"/>
          </p:nvPr>
        </p:nvSpPr>
        <p:spPr>
          <a:xfrm>
            <a:off x="6120348" y="3716959"/>
            <a:ext cx="1908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5" name="Google Shape;275;p39"/>
          <p:cNvSpPr txBox="1">
            <a:spLocks noGrp="1"/>
          </p:cNvSpPr>
          <p:nvPr>
            <p:ph type="title" idx="7"/>
          </p:nvPr>
        </p:nvSpPr>
        <p:spPr>
          <a:xfrm>
            <a:off x="1782625" y="3298060"/>
            <a:ext cx="1908900" cy="5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76" name="Google Shape;276;p39"/>
          <p:cNvSpPr txBox="1">
            <a:spLocks noGrp="1"/>
          </p:cNvSpPr>
          <p:nvPr>
            <p:ph type="subTitle" idx="8"/>
          </p:nvPr>
        </p:nvSpPr>
        <p:spPr>
          <a:xfrm>
            <a:off x="1782625" y="3716959"/>
            <a:ext cx="1908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7" name="Google Shape;277;p39"/>
          <p:cNvSpPr txBox="1">
            <a:spLocks noGrp="1"/>
          </p:cNvSpPr>
          <p:nvPr>
            <p:ph type="title" idx="9"/>
          </p:nvPr>
        </p:nvSpPr>
        <p:spPr>
          <a:xfrm>
            <a:off x="1782625" y="4720293"/>
            <a:ext cx="19089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78" name="Google Shape;278;p39"/>
          <p:cNvSpPr txBox="1">
            <a:spLocks noGrp="1"/>
          </p:cNvSpPr>
          <p:nvPr>
            <p:ph type="subTitle" idx="13"/>
          </p:nvPr>
        </p:nvSpPr>
        <p:spPr>
          <a:xfrm>
            <a:off x="1782625" y="5139192"/>
            <a:ext cx="1908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9" name="Google Shape;279;p39"/>
          <p:cNvSpPr txBox="1">
            <a:spLocks noGrp="1"/>
          </p:cNvSpPr>
          <p:nvPr>
            <p:ph type="title" idx="14"/>
          </p:nvPr>
        </p:nvSpPr>
        <p:spPr>
          <a:xfrm>
            <a:off x="6120374" y="4720293"/>
            <a:ext cx="19089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280" name="Google Shape;280;p39"/>
          <p:cNvSpPr txBox="1">
            <a:spLocks noGrp="1"/>
          </p:cNvSpPr>
          <p:nvPr>
            <p:ph type="subTitle" idx="15"/>
          </p:nvPr>
        </p:nvSpPr>
        <p:spPr>
          <a:xfrm>
            <a:off x="6120374" y="5139192"/>
            <a:ext cx="1908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_1_3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1041650" y="1337896"/>
            <a:ext cx="28026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285" name="Google Shape;285;p40"/>
          <p:cNvSpPr txBox="1">
            <a:spLocks noGrp="1"/>
          </p:cNvSpPr>
          <p:nvPr>
            <p:ph type="subTitle" idx="1"/>
          </p:nvPr>
        </p:nvSpPr>
        <p:spPr>
          <a:xfrm>
            <a:off x="1058450" y="2343136"/>
            <a:ext cx="2769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86" name="Google Shape;286;p40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05240">
            <a:off x="6284102" y="3180517"/>
            <a:ext cx="1961516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417625">
            <a:off x="4378962" y="1766173"/>
            <a:ext cx="2803901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0"/>
          <p:cNvSpPr txBox="1"/>
          <p:nvPr/>
        </p:nvSpPr>
        <p:spPr>
          <a:xfrm rot="420963">
            <a:off x="4549033" y="3111881"/>
            <a:ext cx="2308687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</a:rPr>
              <a:t>CREDITS: This presentation template was created by </a:t>
            </a:r>
            <a:r>
              <a:rPr lang="en-GB" sz="1200">
                <a:solidFill>
                  <a:schemeClr val="dk2"/>
                </a:solidFill>
                <a:uFill>
                  <a:noFill/>
                </a:u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  <a:hlinkClick r:id="rId5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</a:rPr>
              <a:t>, including icons by </a:t>
            </a:r>
            <a:r>
              <a:rPr lang="en-GB" sz="1200">
                <a:solidFill>
                  <a:schemeClr val="dk2"/>
                </a:solidFill>
                <a:uFill>
                  <a:noFill/>
                </a:u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  <a:hlinkClick r:id="rId6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</a:rPr>
              <a:t>, and infographics &amp; images by </a:t>
            </a:r>
            <a:r>
              <a:rPr lang="en-GB" sz="1200">
                <a:solidFill>
                  <a:schemeClr val="dk2"/>
                </a:solidFill>
                <a:uFill>
                  <a:noFill/>
                </a:u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  <a:hlinkClick r:id="rId7"/>
              </a:rPr>
              <a:t>Freepik</a:t>
            </a:r>
            <a:r>
              <a:rPr lang="en-GB" sz="1200">
                <a:solidFill>
                  <a:schemeClr val="dk2"/>
                </a:solidFill>
                <a:latin typeface="Roboto Mono" panose="00000009000000000000"/>
                <a:ea typeface="Roboto Mono" panose="00000009000000000000"/>
                <a:cs typeface="Roboto Mono" panose="00000009000000000000"/>
                <a:sym typeface="Roboto Mono" panose="00000009000000000000"/>
              </a:rPr>
              <a:t>. </a:t>
            </a:r>
            <a:endParaRPr sz="1200">
              <a:solidFill>
                <a:schemeClr val="dk2"/>
              </a:solidFill>
              <a:latin typeface="Roboto Mono" panose="00000009000000000000"/>
              <a:ea typeface="Roboto Mono" panose="00000009000000000000"/>
              <a:cs typeface="Roboto Mono" panose="00000009000000000000"/>
              <a:sym typeface="Roboto Mono" panose="00000009000000000000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Roboto Mono" panose="00000009000000000000"/>
              <a:ea typeface="Roboto Mono" panose="00000009000000000000"/>
              <a:cs typeface="Roboto Mono" panose="00000009000000000000"/>
              <a:sym typeface="Roboto Mono" panose="00000009000000000000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44675" y="2068967"/>
            <a:ext cx="3593400" cy="3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5">
                <a:solidFill>
                  <a:schemeClr val="dk2"/>
                </a:solidFill>
              </a:defRPr>
            </a:lvl1pPr>
            <a:lvl2pPr marL="1219200" lvl="1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800" lvl="2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400" lvl="3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8000" lvl="4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600" lvl="5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200" lvl="6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800" lvl="7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400" lvl="8" indent="-423545"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05925" y="2068967"/>
            <a:ext cx="3593400" cy="3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5">
                <a:solidFill>
                  <a:schemeClr val="dk2"/>
                </a:solidFill>
              </a:defRPr>
            </a:lvl1pPr>
            <a:lvl2pPr marL="1219200" lvl="1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800" lvl="2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400" lvl="3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8000" lvl="4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600" lvl="5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200" lvl="6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800" lvl="7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400" lvl="8" indent="-423545"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002325" y="948233"/>
            <a:ext cx="32739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 rotWithShape="1">
          <a:blip r:embed="rId3"/>
          <a:srcRect t="29" b="29"/>
          <a:stretch>
            <a:fillRect/>
          </a:stretch>
        </p:blipFill>
        <p:spPr>
          <a:xfrm>
            <a:off x="254425" y="268151"/>
            <a:ext cx="8635148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2534033"/>
            <a:ext cx="29016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1pPr>
            <a:lvl2pPr marL="1219200" lvl="1" indent="-44005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2pPr>
            <a:lvl3pPr marL="1828800" lvl="2" indent="-44005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3pPr>
            <a:lvl4pPr marL="2438400" lvl="3" indent="-44005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4pPr>
            <a:lvl5pPr marL="3048000" lvl="4" indent="-44005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5pPr>
            <a:lvl6pPr marL="3657600" lvl="5" indent="-44005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6pPr>
            <a:lvl7pPr marL="4267200" lvl="6" indent="-44005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5">
                <a:solidFill>
                  <a:schemeClr val="dk2"/>
                </a:solidFill>
              </a:defRPr>
            </a:lvl7pPr>
            <a:lvl8pPr marL="4876800" lvl="7" indent="-44005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5">
                <a:solidFill>
                  <a:schemeClr val="dk2"/>
                </a:solidFill>
              </a:defRPr>
            </a:lvl8pPr>
            <a:lvl9pPr marL="5486400" lvl="8" indent="-440055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2135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5104133"/>
            <a:ext cx="23325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5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719333"/>
            <a:ext cx="32244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5">
                <a:solidFill>
                  <a:schemeClr val="dk2"/>
                </a:solidFill>
              </a:defRPr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800" lvl="2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400" lvl="3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8000" lvl="4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600" lvl="5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200" lvl="6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800" lvl="7" indent="-423545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400" lvl="8" indent="-423545"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 rotWithShape="1">
          <a:blip r:embed="rId3"/>
          <a:srcRect l="19" r="9"/>
          <a:stretch>
            <a:fillRect/>
          </a:stretch>
        </p:blipFill>
        <p:spPr>
          <a:xfrm>
            <a:off x="255775" y="248367"/>
            <a:ext cx="8632448" cy="63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002325" y="948231"/>
            <a:ext cx="24039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4748475" y="640876"/>
            <a:ext cx="203685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5339025" y="793876"/>
            <a:ext cx="203685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/>
          <a:srcRect b="7123"/>
          <a:stretch>
            <a:fillRect/>
          </a:stretch>
        </p:blipFill>
        <p:spPr>
          <a:xfrm>
            <a:off x="1974100" y="432984"/>
            <a:ext cx="5195775" cy="59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838275" y="2193796"/>
            <a:ext cx="4001700" cy="1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96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335675" y="4083933"/>
            <a:ext cx="30069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219200" lvl="1" indent="-457200" algn="ctr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2pPr>
            <a:lvl3pPr marL="1828800" lvl="2" indent="-457200" algn="ctr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3pPr>
            <a:lvl4pPr marL="2438400" lvl="3" indent="-457200" algn="ctr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4pPr>
            <a:lvl5pPr marL="3048000" lvl="4" indent="-457200" algn="ctr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5pPr>
            <a:lvl6pPr marL="3657600" lvl="5" indent="-457200" algn="ctr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6pPr>
            <a:lvl7pPr marL="4267200" lvl="6" indent="-457200" algn="ctr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7pPr>
            <a:lvl8pPr marL="4876800" lvl="7" indent="-457200" algn="ctr"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8pPr>
            <a:lvl9pPr marL="5486400" lvl="8" indent="-457200" algn="ctr"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3735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5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 panose="00000009000000000000"/>
              <a:buChar char="●"/>
              <a:defRPr sz="2400"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1pPr>
            <a:lvl2pPr marL="1219200" lvl="1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○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2pPr>
            <a:lvl3pPr marL="1828800" lvl="2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■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3pPr>
            <a:lvl4pPr marL="2438400" lvl="3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●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4pPr>
            <a:lvl5pPr marL="3048000" lvl="4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○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5pPr>
            <a:lvl6pPr marL="3657600" lvl="5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■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6pPr>
            <a:lvl7pPr marL="4267200" lvl="6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●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7pPr>
            <a:lvl8pPr marL="4876800" lvl="7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○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8pPr>
            <a:lvl9pPr marL="5486400" lvl="8" indent="-423545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 panose="00000009000000000000"/>
              <a:buChar char="■"/>
              <a:defRPr>
                <a:solidFill>
                  <a:schemeClr val="accent2"/>
                </a:solidFill>
                <a:latin typeface="Roboto Mono Medium" panose="00000009000000000000"/>
                <a:ea typeface="Roboto Mono Medium" panose="00000009000000000000"/>
                <a:cs typeface="Roboto Mono Medium" panose="00000009000000000000"/>
                <a:sym typeface="Roboto Mono Medium" panose="00000009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docs.google.com/spreadsheets/d/1IoChHPn9zQovN-oXGeckM8EsBgU8LvPpjdEc63kivqg/copy" TargetMode="External"/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.png"/><Relationship Id="rId3" Type="http://schemas.openxmlformats.org/officeDocument/2006/relationships/image" Target="../media/image22.pn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9.png"/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34.png"/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8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3.pn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34.png"/><Relationship Id="rId3" Type="http://schemas.openxmlformats.org/officeDocument/2006/relationships/hyperlink" Target="http://rikatv.kz/evrika/articles/ya-chelovek-prazdnik-.html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>
            <a:spLocks noGrp="1"/>
          </p:cNvSpPr>
          <p:nvPr>
            <p:ph type="ctrTitle"/>
          </p:nvPr>
        </p:nvSpPr>
        <p:spPr>
          <a:xfrm>
            <a:off x="1767368" y="3277226"/>
            <a:ext cx="6079800" cy="8603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2"/>
                </a:solidFill>
              </a:rPr>
              <a:t>ТЕТРАДЬ</a:t>
            </a:r>
            <a:r>
              <a:rPr lang="ru-RU" sz="1800" dirty="0" smtClean="0">
                <a:solidFill>
                  <a:schemeClr val="accent2"/>
                </a:solidFill>
              </a:rPr>
              <a:t> </a:t>
            </a:r>
            <a:br>
              <a:rPr lang="ru-RU" sz="1800" dirty="0" smtClean="0">
                <a:solidFill>
                  <a:schemeClr val="accent2"/>
                </a:solidFill>
              </a:rPr>
            </a:br>
            <a:r>
              <a:rPr lang="ru-RU" sz="1800" dirty="0" smtClean="0">
                <a:solidFill>
                  <a:schemeClr val="accent2"/>
                </a:solidFill>
              </a:rPr>
              <a:t>для работ </a:t>
            </a:r>
            <a:br>
              <a:rPr lang="ru-RU" sz="2000" dirty="0" smtClean="0">
                <a:solidFill>
                  <a:schemeClr val="accent2"/>
                </a:solidFill>
              </a:rPr>
            </a:br>
            <a:r>
              <a:rPr lang="ru-RU" sz="1800" dirty="0" smtClean="0">
                <a:solidFill>
                  <a:schemeClr val="accent2"/>
                </a:solidFill>
              </a:rPr>
              <a:t>по _______________________________</a:t>
            </a:r>
            <a:br>
              <a:rPr lang="ru-RU" sz="1800" dirty="0" smtClean="0">
                <a:solidFill>
                  <a:schemeClr val="accent2"/>
                </a:solidFill>
              </a:rPr>
            </a:br>
            <a:r>
              <a:rPr lang="ru-RU" sz="1800" dirty="0" smtClean="0"/>
              <a:t>ученика(</a:t>
            </a:r>
            <a:r>
              <a:rPr lang="ru-RU" sz="1800" dirty="0" err="1" smtClean="0"/>
              <a:t>цы</a:t>
            </a:r>
            <a:r>
              <a:rPr lang="ru-RU" sz="1800" dirty="0" smtClean="0"/>
              <a:t>) _____________класса_______</a:t>
            </a:r>
            <a:br>
              <a:rPr lang="ru-RU" sz="1800" dirty="0" smtClean="0"/>
            </a:br>
            <a:r>
              <a:rPr lang="ru-RU" sz="1800" dirty="0" smtClean="0"/>
              <a:t>_____________ школы _______________</a:t>
            </a:r>
            <a:br>
              <a:rPr lang="ru-RU" sz="1800" dirty="0" smtClean="0"/>
            </a:br>
            <a:r>
              <a:rPr lang="ru-RU" sz="1800" dirty="0" smtClean="0"/>
              <a:t>__________________________________</a:t>
            </a:r>
            <a:endParaRPr lang="ru-RU" sz="1800" dirty="0" smtClean="0">
              <a:solidFill>
                <a:schemeClr val="accent2"/>
              </a:solidFill>
            </a:endParaRPr>
          </a:p>
        </p:txBody>
      </p:sp>
      <p:sp>
        <p:nvSpPr>
          <p:cNvPr id="309" name="Google Shape;309;p47"/>
          <p:cNvSpPr txBox="1">
            <a:spLocks noGrp="1"/>
          </p:cNvSpPr>
          <p:nvPr>
            <p:ph type="subTitle" idx="1"/>
          </p:nvPr>
        </p:nvSpPr>
        <p:spPr>
          <a:xfrm>
            <a:off x="1642217" y="4834660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КГУ«средняя школа №22»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г. </a:t>
            </a:r>
            <a:r>
              <a:rPr lang="ru-RU" sz="1400" i="1" dirty="0" err="1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Актобе</a:t>
            </a:r>
            <a:endParaRPr lang="ru-RU" sz="1400" b="0" i="1" dirty="0" err="1" smtClean="0">
              <a:solidFill>
                <a:srgbClr val="00206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10" name="Google Shape;310;p47"/>
          <p:cNvSpPr/>
          <p:nvPr/>
        </p:nvSpPr>
        <p:spPr>
          <a:xfrm>
            <a:off x="2640700" y="378651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Google Shape;311;p47"/>
          <p:cNvSpPr/>
          <p:nvPr/>
        </p:nvSpPr>
        <p:spPr>
          <a:xfrm>
            <a:off x="6156635" y="3802231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47"/>
          <p:cNvSpPr/>
          <p:nvPr/>
        </p:nvSpPr>
        <p:spPr>
          <a:xfrm>
            <a:off x="1889900" y="587781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3" name="Google Shape;313;p47"/>
          <p:cNvPicPr preferRelativeResize="0"/>
          <p:nvPr/>
        </p:nvPicPr>
        <p:blipFill rotWithShape="1">
          <a:blip r:embed="rId1"/>
          <a:srcRect t="16970" r="8892" b="21025"/>
          <a:stretch>
            <a:fillRect/>
          </a:stretch>
        </p:blipFill>
        <p:spPr>
          <a:xfrm>
            <a:off x="6313170" y="4537075"/>
            <a:ext cx="2235835" cy="94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7"/>
          <p:cNvPicPr preferRelativeResize="0"/>
          <p:nvPr/>
        </p:nvPicPr>
        <p:blipFill rotWithShape="1">
          <a:blip r:embed="rId2"/>
          <a:srcRect t="16734" r="8892" b="18300"/>
          <a:stretch>
            <a:fillRect/>
          </a:stretch>
        </p:blipFill>
        <p:spPr>
          <a:xfrm>
            <a:off x="6313170" y="4017010"/>
            <a:ext cx="2168525" cy="9055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58209" y="2421334"/>
            <a:ext cx="280831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с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траницам 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памяти</a:t>
            </a:r>
            <a:endParaRPr lang="ru-RU" sz="16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8037" y="2852770"/>
            <a:ext cx="19304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руководителей</a:t>
            </a:r>
            <a:endParaRPr lang="ru-RU" sz="16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3043" y="3276922"/>
            <a:ext cx="11087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с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редней </a:t>
            </a:r>
            <a:endParaRPr lang="ru-RU" sz="16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3585" y="3277255"/>
            <a:ext cx="7213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№22</a:t>
            </a:r>
            <a:endParaRPr lang="ru-RU" sz="16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537" y="3644691"/>
            <a:ext cx="18522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г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орода </a:t>
            </a:r>
            <a:r>
              <a:rPr lang="ru-RU" sz="1600" b="1" i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Актобе</a:t>
            </a:r>
            <a:endParaRPr lang="ru-RU" sz="1600" b="1" i="1" dirty="0" err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AutoShape 2" descr="https://fikiwiki.com/uploads/posts/2022-02/1645007614_1-fikiwiki-com-p-kartinki-tsifra-5-1.png"/>
          <p:cNvSpPr>
            <a:spLocks noChangeAspect="1" noChangeArrowheads="1"/>
          </p:cNvSpPr>
          <p:nvPr/>
        </p:nvSpPr>
        <p:spPr bwMode="auto">
          <a:xfrm>
            <a:off x="155575" y="7127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" name="AutoShape 4" descr="https://fikiwiki.com/uploads/posts/2022-02/1645007614_1-fikiwiki-com-p-kartinki-tsifra-5-1.png"/>
          <p:cNvSpPr>
            <a:spLocks noChangeAspect="1" noChangeArrowheads="1"/>
          </p:cNvSpPr>
          <p:nvPr/>
        </p:nvSpPr>
        <p:spPr bwMode="auto">
          <a:xfrm>
            <a:off x="307975" y="8651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Google Shape;1762;p108"/>
          <p:cNvSpPr/>
          <p:nvPr/>
        </p:nvSpPr>
        <p:spPr>
          <a:xfrm>
            <a:off x="7289800" y="4221480"/>
            <a:ext cx="444500" cy="372110"/>
          </a:xfrm>
          <a:custGeom>
            <a:avLst/>
            <a:gdLst/>
            <a:ahLst/>
            <a:cxnLst/>
            <a:rect l="l" t="t" r="r" b="b"/>
            <a:pathLst>
              <a:path w="8764" h="10962" extrusionOk="0">
                <a:moveTo>
                  <a:pt x="6120" y="1508"/>
                </a:moveTo>
                <a:cubicBezTo>
                  <a:pt x="5882" y="2008"/>
                  <a:pt x="5620" y="2484"/>
                  <a:pt x="5311" y="2960"/>
                </a:cubicBezTo>
                <a:cubicBezTo>
                  <a:pt x="5144" y="3246"/>
                  <a:pt x="5287" y="3627"/>
                  <a:pt x="5620" y="3722"/>
                </a:cubicBezTo>
                <a:cubicBezTo>
                  <a:pt x="5811" y="3758"/>
                  <a:pt x="6007" y="3776"/>
                  <a:pt x="6207" y="3776"/>
                </a:cubicBezTo>
                <a:cubicBezTo>
                  <a:pt x="6406" y="3776"/>
                  <a:pt x="6609" y="3758"/>
                  <a:pt x="6811" y="3722"/>
                </a:cubicBezTo>
                <a:lnTo>
                  <a:pt x="6811" y="3722"/>
                </a:lnTo>
                <a:cubicBezTo>
                  <a:pt x="5620" y="4985"/>
                  <a:pt x="3691" y="5127"/>
                  <a:pt x="1905" y="5127"/>
                </a:cubicBezTo>
                <a:cubicBezTo>
                  <a:pt x="1524" y="4199"/>
                  <a:pt x="1262" y="3222"/>
                  <a:pt x="1119" y="2222"/>
                </a:cubicBezTo>
                <a:cubicBezTo>
                  <a:pt x="2858" y="2198"/>
                  <a:pt x="4501" y="2079"/>
                  <a:pt x="6120" y="1508"/>
                </a:cubicBezTo>
                <a:close/>
                <a:moveTo>
                  <a:pt x="7051" y="0"/>
                </a:moveTo>
                <a:cubicBezTo>
                  <a:pt x="6968" y="0"/>
                  <a:pt x="6886" y="17"/>
                  <a:pt x="6811" y="55"/>
                </a:cubicBezTo>
                <a:cubicBezTo>
                  <a:pt x="4858" y="1103"/>
                  <a:pt x="2786" y="1174"/>
                  <a:pt x="595" y="1174"/>
                </a:cubicBezTo>
                <a:cubicBezTo>
                  <a:pt x="582" y="1173"/>
                  <a:pt x="568" y="1172"/>
                  <a:pt x="554" y="1172"/>
                </a:cubicBezTo>
                <a:cubicBezTo>
                  <a:pt x="354" y="1172"/>
                  <a:pt x="164" y="1332"/>
                  <a:pt x="119" y="1555"/>
                </a:cubicBezTo>
                <a:cubicBezTo>
                  <a:pt x="24" y="1650"/>
                  <a:pt x="0" y="1770"/>
                  <a:pt x="24" y="1889"/>
                </a:cubicBezTo>
                <a:cubicBezTo>
                  <a:pt x="310" y="4865"/>
                  <a:pt x="2239" y="7461"/>
                  <a:pt x="2310" y="10462"/>
                </a:cubicBezTo>
                <a:cubicBezTo>
                  <a:pt x="2322" y="10795"/>
                  <a:pt x="2590" y="10962"/>
                  <a:pt x="2852" y="10962"/>
                </a:cubicBezTo>
                <a:cubicBezTo>
                  <a:pt x="3114" y="10962"/>
                  <a:pt x="3370" y="10795"/>
                  <a:pt x="3358" y="10462"/>
                </a:cubicBezTo>
                <a:cubicBezTo>
                  <a:pt x="3310" y="8938"/>
                  <a:pt x="2810" y="7556"/>
                  <a:pt x="2286" y="6175"/>
                </a:cubicBezTo>
                <a:cubicBezTo>
                  <a:pt x="4692" y="6104"/>
                  <a:pt x="7264" y="5651"/>
                  <a:pt x="8359" y="3294"/>
                </a:cubicBezTo>
                <a:cubicBezTo>
                  <a:pt x="8764" y="2984"/>
                  <a:pt x="8549" y="2365"/>
                  <a:pt x="8049" y="2341"/>
                </a:cubicBezTo>
                <a:lnTo>
                  <a:pt x="7978" y="2341"/>
                </a:lnTo>
                <a:cubicBezTo>
                  <a:pt x="7883" y="2341"/>
                  <a:pt x="7787" y="2389"/>
                  <a:pt x="7692" y="2436"/>
                </a:cubicBezTo>
                <a:cubicBezTo>
                  <a:pt x="7359" y="2555"/>
                  <a:pt x="7002" y="2651"/>
                  <a:pt x="6668" y="2722"/>
                </a:cubicBezTo>
                <a:cubicBezTo>
                  <a:pt x="7002" y="2032"/>
                  <a:pt x="7311" y="1341"/>
                  <a:pt x="7573" y="650"/>
                </a:cubicBezTo>
                <a:cubicBezTo>
                  <a:pt x="7726" y="287"/>
                  <a:pt x="7387" y="0"/>
                  <a:pt x="7051" y="0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7" name="Google Shape;1635;p108"/>
          <p:cNvGrpSpPr/>
          <p:nvPr/>
        </p:nvGrpSpPr>
        <p:grpSpPr>
          <a:xfrm>
            <a:off x="7399655" y="4807585"/>
            <a:ext cx="371475" cy="321310"/>
            <a:chOff x="1062700" y="4063375"/>
            <a:chExt cx="274475" cy="260125"/>
          </a:xfrm>
        </p:grpSpPr>
        <p:sp>
          <p:nvSpPr>
            <p:cNvPr id="18" name="Google Shape;1636;p108"/>
            <p:cNvSpPr/>
            <p:nvPr/>
          </p:nvSpPr>
          <p:spPr>
            <a:xfrm>
              <a:off x="1097825" y="4274150"/>
              <a:ext cx="20850" cy="20850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05" y="0"/>
                  </a:moveTo>
                  <a:cubicBezTo>
                    <a:pt x="167" y="0"/>
                    <a:pt x="0" y="191"/>
                    <a:pt x="0" y="429"/>
                  </a:cubicBezTo>
                  <a:cubicBezTo>
                    <a:pt x="0" y="643"/>
                    <a:pt x="167" y="834"/>
                    <a:pt x="405" y="834"/>
                  </a:cubicBezTo>
                  <a:cubicBezTo>
                    <a:pt x="643" y="834"/>
                    <a:pt x="834" y="643"/>
                    <a:pt x="834" y="429"/>
                  </a:cubicBezTo>
                  <a:cubicBezTo>
                    <a:pt x="834" y="191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637;p108"/>
            <p:cNvSpPr/>
            <p:nvPr/>
          </p:nvSpPr>
          <p:spPr>
            <a:xfrm>
              <a:off x="1085900" y="4115775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34" y="1"/>
                  </a:moveTo>
                  <a:cubicBezTo>
                    <a:pt x="1" y="1"/>
                    <a:pt x="1" y="477"/>
                    <a:pt x="334" y="477"/>
                  </a:cubicBezTo>
                  <a:lnTo>
                    <a:pt x="1144" y="477"/>
                  </a:lnTo>
                  <a:cubicBezTo>
                    <a:pt x="1454" y="477"/>
                    <a:pt x="1454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638;p108"/>
            <p:cNvSpPr/>
            <p:nvPr/>
          </p:nvSpPr>
          <p:spPr>
            <a:xfrm>
              <a:off x="1084725" y="4142575"/>
              <a:ext cx="37525" cy="12525"/>
            </a:xfrm>
            <a:custGeom>
              <a:avLst/>
              <a:gdLst/>
              <a:ahLst/>
              <a:cxnLst/>
              <a:rect l="l" t="t" r="r" b="b"/>
              <a:pathLst>
                <a:path w="1501" h="501" extrusionOk="0">
                  <a:moveTo>
                    <a:pt x="310" y="0"/>
                  </a:moveTo>
                  <a:cubicBezTo>
                    <a:pt x="0" y="0"/>
                    <a:pt x="0" y="500"/>
                    <a:pt x="310" y="500"/>
                  </a:cubicBezTo>
                  <a:lnTo>
                    <a:pt x="1191" y="500"/>
                  </a:lnTo>
                  <a:cubicBezTo>
                    <a:pt x="1501" y="500"/>
                    <a:pt x="1501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639;p108"/>
            <p:cNvSpPr/>
            <p:nvPr/>
          </p:nvSpPr>
          <p:spPr>
            <a:xfrm>
              <a:off x="1085900" y="4173350"/>
              <a:ext cx="39400" cy="12700"/>
            </a:xfrm>
            <a:custGeom>
              <a:avLst/>
              <a:gdLst/>
              <a:ahLst/>
              <a:cxnLst/>
              <a:rect l="l" t="t" r="r" b="b"/>
              <a:pathLst>
                <a:path w="1576" h="508" extrusionOk="0">
                  <a:moveTo>
                    <a:pt x="1232" y="0"/>
                  </a:moveTo>
                  <a:cubicBezTo>
                    <a:pt x="1212" y="0"/>
                    <a:pt x="1190" y="2"/>
                    <a:pt x="1168" y="8"/>
                  </a:cubicBezTo>
                  <a:cubicBezTo>
                    <a:pt x="882" y="31"/>
                    <a:pt x="596" y="31"/>
                    <a:pt x="310" y="31"/>
                  </a:cubicBezTo>
                  <a:cubicBezTo>
                    <a:pt x="1" y="31"/>
                    <a:pt x="1" y="508"/>
                    <a:pt x="310" y="508"/>
                  </a:cubicBezTo>
                  <a:cubicBezTo>
                    <a:pt x="644" y="508"/>
                    <a:pt x="977" y="484"/>
                    <a:pt x="1311" y="436"/>
                  </a:cubicBezTo>
                  <a:cubicBezTo>
                    <a:pt x="1576" y="392"/>
                    <a:pt x="1493" y="0"/>
                    <a:pt x="1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640;p108"/>
            <p:cNvSpPr/>
            <p:nvPr/>
          </p:nvSpPr>
          <p:spPr>
            <a:xfrm>
              <a:off x="1167475" y="4274150"/>
              <a:ext cx="20850" cy="20850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05" y="0"/>
                  </a:moveTo>
                  <a:cubicBezTo>
                    <a:pt x="191" y="0"/>
                    <a:pt x="0" y="191"/>
                    <a:pt x="0" y="405"/>
                  </a:cubicBezTo>
                  <a:cubicBezTo>
                    <a:pt x="0" y="643"/>
                    <a:pt x="191" y="834"/>
                    <a:pt x="405" y="834"/>
                  </a:cubicBezTo>
                  <a:cubicBezTo>
                    <a:pt x="643" y="834"/>
                    <a:pt x="834" y="643"/>
                    <a:pt x="834" y="405"/>
                  </a:cubicBezTo>
                  <a:cubicBezTo>
                    <a:pt x="834" y="191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641;p108"/>
            <p:cNvSpPr/>
            <p:nvPr/>
          </p:nvSpPr>
          <p:spPr>
            <a:xfrm>
              <a:off x="1155575" y="4115775"/>
              <a:ext cx="36925" cy="11925"/>
            </a:xfrm>
            <a:custGeom>
              <a:avLst/>
              <a:gdLst/>
              <a:ahLst/>
              <a:cxnLst/>
              <a:rect l="l" t="t" r="r" b="b"/>
              <a:pathLst>
                <a:path w="1477" h="477" extrusionOk="0">
                  <a:moveTo>
                    <a:pt x="310" y="1"/>
                  </a:moveTo>
                  <a:cubicBezTo>
                    <a:pt x="0" y="1"/>
                    <a:pt x="0" y="477"/>
                    <a:pt x="310" y="477"/>
                  </a:cubicBezTo>
                  <a:lnTo>
                    <a:pt x="1143" y="477"/>
                  </a:lnTo>
                  <a:cubicBezTo>
                    <a:pt x="1477" y="477"/>
                    <a:pt x="1477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642;p108"/>
            <p:cNvSpPr/>
            <p:nvPr/>
          </p:nvSpPr>
          <p:spPr>
            <a:xfrm>
              <a:off x="1154375" y="4141975"/>
              <a:ext cx="37525" cy="11925"/>
            </a:xfrm>
            <a:custGeom>
              <a:avLst/>
              <a:gdLst/>
              <a:ahLst/>
              <a:cxnLst/>
              <a:rect l="l" t="t" r="r" b="b"/>
              <a:pathLst>
                <a:path w="1501" h="477" extrusionOk="0">
                  <a:moveTo>
                    <a:pt x="334" y="0"/>
                  </a:moveTo>
                  <a:cubicBezTo>
                    <a:pt x="0" y="0"/>
                    <a:pt x="0" y="477"/>
                    <a:pt x="334" y="477"/>
                  </a:cubicBezTo>
                  <a:lnTo>
                    <a:pt x="1191" y="477"/>
                  </a:lnTo>
                  <a:cubicBezTo>
                    <a:pt x="1501" y="477"/>
                    <a:pt x="1501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643;p108"/>
            <p:cNvSpPr/>
            <p:nvPr/>
          </p:nvSpPr>
          <p:spPr>
            <a:xfrm>
              <a:off x="1156750" y="4172850"/>
              <a:ext cx="38350" cy="12600"/>
            </a:xfrm>
            <a:custGeom>
              <a:avLst/>
              <a:gdLst/>
              <a:ahLst/>
              <a:cxnLst/>
              <a:rect l="l" t="t" r="r" b="b"/>
              <a:pathLst>
                <a:path w="1534" h="504" extrusionOk="0">
                  <a:moveTo>
                    <a:pt x="1187" y="0"/>
                  </a:moveTo>
                  <a:cubicBezTo>
                    <a:pt x="1173" y="0"/>
                    <a:pt x="1159" y="1"/>
                    <a:pt x="1144" y="4"/>
                  </a:cubicBezTo>
                  <a:cubicBezTo>
                    <a:pt x="942" y="21"/>
                    <a:pt x="728" y="38"/>
                    <a:pt x="519" y="38"/>
                  </a:cubicBezTo>
                  <a:cubicBezTo>
                    <a:pt x="432" y="38"/>
                    <a:pt x="346" y="35"/>
                    <a:pt x="263" y="28"/>
                  </a:cubicBezTo>
                  <a:cubicBezTo>
                    <a:pt x="1" y="51"/>
                    <a:pt x="1" y="456"/>
                    <a:pt x="263" y="504"/>
                  </a:cubicBezTo>
                  <a:cubicBezTo>
                    <a:pt x="596" y="504"/>
                    <a:pt x="930" y="480"/>
                    <a:pt x="1263" y="432"/>
                  </a:cubicBezTo>
                  <a:cubicBezTo>
                    <a:pt x="1534" y="387"/>
                    <a:pt x="1441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644;p108"/>
            <p:cNvSpPr/>
            <p:nvPr/>
          </p:nvSpPr>
          <p:spPr>
            <a:xfrm>
              <a:off x="1062700" y="4063375"/>
              <a:ext cx="274475" cy="260125"/>
            </a:xfrm>
            <a:custGeom>
              <a:avLst/>
              <a:gdLst/>
              <a:ahLst/>
              <a:cxnLst/>
              <a:rect l="l" t="t" r="r" b="b"/>
              <a:pathLst>
                <a:path w="10979" h="10405" extrusionOk="0">
                  <a:moveTo>
                    <a:pt x="7919" y="748"/>
                  </a:moveTo>
                  <a:cubicBezTo>
                    <a:pt x="8615" y="748"/>
                    <a:pt x="8794" y="2716"/>
                    <a:pt x="8930" y="3192"/>
                  </a:cubicBezTo>
                  <a:cubicBezTo>
                    <a:pt x="9431" y="5121"/>
                    <a:pt x="10074" y="7002"/>
                    <a:pt x="10264" y="9003"/>
                  </a:cubicBezTo>
                  <a:cubicBezTo>
                    <a:pt x="9621" y="9122"/>
                    <a:pt x="9002" y="9360"/>
                    <a:pt x="8359" y="9455"/>
                  </a:cubicBezTo>
                  <a:cubicBezTo>
                    <a:pt x="7692" y="6717"/>
                    <a:pt x="7168" y="3954"/>
                    <a:pt x="6573" y="1216"/>
                  </a:cubicBezTo>
                  <a:cubicBezTo>
                    <a:pt x="7002" y="1073"/>
                    <a:pt x="7406" y="882"/>
                    <a:pt x="7811" y="763"/>
                  </a:cubicBezTo>
                  <a:cubicBezTo>
                    <a:pt x="7848" y="753"/>
                    <a:pt x="7884" y="748"/>
                    <a:pt x="7919" y="748"/>
                  </a:cubicBezTo>
                  <a:close/>
                  <a:moveTo>
                    <a:pt x="2123" y="1096"/>
                  </a:moveTo>
                  <a:cubicBezTo>
                    <a:pt x="2923" y="1096"/>
                    <a:pt x="2644" y="3174"/>
                    <a:pt x="2691" y="3692"/>
                  </a:cubicBezTo>
                  <a:cubicBezTo>
                    <a:pt x="2763" y="5669"/>
                    <a:pt x="3001" y="7669"/>
                    <a:pt x="2763" y="9646"/>
                  </a:cubicBezTo>
                  <a:cubicBezTo>
                    <a:pt x="2229" y="9646"/>
                    <a:pt x="1711" y="9707"/>
                    <a:pt x="1196" y="9707"/>
                  </a:cubicBezTo>
                  <a:cubicBezTo>
                    <a:pt x="1067" y="9707"/>
                    <a:pt x="938" y="9703"/>
                    <a:pt x="810" y="9693"/>
                  </a:cubicBezTo>
                  <a:cubicBezTo>
                    <a:pt x="714" y="6883"/>
                    <a:pt x="810" y="4073"/>
                    <a:pt x="810" y="1263"/>
                  </a:cubicBezTo>
                  <a:cubicBezTo>
                    <a:pt x="1238" y="1216"/>
                    <a:pt x="1667" y="1120"/>
                    <a:pt x="2096" y="1096"/>
                  </a:cubicBezTo>
                  <a:cubicBezTo>
                    <a:pt x="2105" y="1096"/>
                    <a:pt x="2114" y="1096"/>
                    <a:pt x="2123" y="1096"/>
                  </a:cubicBezTo>
                  <a:close/>
                  <a:moveTo>
                    <a:pt x="4909" y="1096"/>
                  </a:moveTo>
                  <a:cubicBezTo>
                    <a:pt x="5710" y="1096"/>
                    <a:pt x="5454" y="3174"/>
                    <a:pt x="5477" y="3692"/>
                  </a:cubicBezTo>
                  <a:cubicBezTo>
                    <a:pt x="5549" y="5669"/>
                    <a:pt x="5787" y="7669"/>
                    <a:pt x="5549" y="9646"/>
                  </a:cubicBezTo>
                  <a:cubicBezTo>
                    <a:pt x="5034" y="9646"/>
                    <a:pt x="4505" y="9707"/>
                    <a:pt x="3984" y="9707"/>
                  </a:cubicBezTo>
                  <a:cubicBezTo>
                    <a:pt x="3854" y="9707"/>
                    <a:pt x="3725" y="9703"/>
                    <a:pt x="3596" y="9693"/>
                  </a:cubicBezTo>
                  <a:cubicBezTo>
                    <a:pt x="3501" y="6883"/>
                    <a:pt x="3596" y="4073"/>
                    <a:pt x="3596" y="1263"/>
                  </a:cubicBezTo>
                  <a:cubicBezTo>
                    <a:pt x="4025" y="1216"/>
                    <a:pt x="4453" y="1120"/>
                    <a:pt x="4882" y="1096"/>
                  </a:cubicBezTo>
                  <a:cubicBezTo>
                    <a:pt x="4891" y="1096"/>
                    <a:pt x="4900" y="1096"/>
                    <a:pt x="4909" y="1096"/>
                  </a:cubicBezTo>
                  <a:close/>
                  <a:moveTo>
                    <a:pt x="8216" y="1"/>
                  </a:moveTo>
                  <a:cubicBezTo>
                    <a:pt x="7454" y="25"/>
                    <a:pt x="6811" y="430"/>
                    <a:pt x="6097" y="644"/>
                  </a:cubicBezTo>
                  <a:cubicBezTo>
                    <a:pt x="6025" y="644"/>
                    <a:pt x="5954" y="692"/>
                    <a:pt x="5906" y="739"/>
                  </a:cubicBezTo>
                  <a:cubicBezTo>
                    <a:pt x="5811" y="596"/>
                    <a:pt x="5644" y="477"/>
                    <a:pt x="5477" y="453"/>
                  </a:cubicBezTo>
                  <a:cubicBezTo>
                    <a:pt x="5317" y="423"/>
                    <a:pt x="5159" y="411"/>
                    <a:pt x="5002" y="411"/>
                  </a:cubicBezTo>
                  <a:cubicBezTo>
                    <a:pt x="4414" y="411"/>
                    <a:pt x="3846" y="583"/>
                    <a:pt x="3263" y="620"/>
                  </a:cubicBezTo>
                  <a:cubicBezTo>
                    <a:pt x="3215" y="620"/>
                    <a:pt x="3144" y="620"/>
                    <a:pt x="3096" y="644"/>
                  </a:cubicBezTo>
                  <a:lnTo>
                    <a:pt x="3048" y="668"/>
                  </a:lnTo>
                  <a:cubicBezTo>
                    <a:pt x="2953" y="573"/>
                    <a:pt x="2834" y="477"/>
                    <a:pt x="2667" y="453"/>
                  </a:cubicBezTo>
                  <a:cubicBezTo>
                    <a:pt x="2512" y="423"/>
                    <a:pt x="2358" y="411"/>
                    <a:pt x="2204" y="411"/>
                  </a:cubicBezTo>
                  <a:cubicBezTo>
                    <a:pt x="1628" y="411"/>
                    <a:pt x="1059" y="583"/>
                    <a:pt x="476" y="620"/>
                  </a:cubicBezTo>
                  <a:cubicBezTo>
                    <a:pt x="405" y="620"/>
                    <a:pt x="357" y="644"/>
                    <a:pt x="310" y="668"/>
                  </a:cubicBezTo>
                  <a:cubicBezTo>
                    <a:pt x="191" y="715"/>
                    <a:pt x="119" y="834"/>
                    <a:pt x="119" y="954"/>
                  </a:cubicBezTo>
                  <a:cubicBezTo>
                    <a:pt x="119" y="3978"/>
                    <a:pt x="0" y="7002"/>
                    <a:pt x="119" y="10003"/>
                  </a:cubicBezTo>
                  <a:cubicBezTo>
                    <a:pt x="119" y="10194"/>
                    <a:pt x="286" y="10360"/>
                    <a:pt x="476" y="10360"/>
                  </a:cubicBezTo>
                  <a:cubicBezTo>
                    <a:pt x="711" y="10393"/>
                    <a:pt x="946" y="10404"/>
                    <a:pt x="1181" y="10404"/>
                  </a:cubicBezTo>
                  <a:cubicBezTo>
                    <a:pt x="1691" y="10404"/>
                    <a:pt x="2201" y="10351"/>
                    <a:pt x="2711" y="10351"/>
                  </a:cubicBezTo>
                  <a:cubicBezTo>
                    <a:pt x="2823" y="10351"/>
                    <a:pt x="2936" y="10354"/>
                    <a:pt x="3048" y="10360"/>
                  </a:cubicBezTo>
                  <a:cubicBezTo>
                    <a:pt x="3096" y="10360"/>
                    <a:pt x="3144" y="10360"/>
                    <a:pt x="3191" y="10336"/>
                  </a:cubicBezTo>
                  <a:lnTo>
                    <a:pt x="3263" y="10360"/>
                  </a:lnTo>
                  <a:cubicBezTo>
                    <a:pt x="3487" y="10385"/>
                    <a:pt x="3711" y="10394"/>
                    <a:pt x="3936" y="10394"/>
                  </a:cubicBezTo>
                  <a:cubicBezTo>
                    <a:pt x="4441" y="10394"/>
                    <a:pt x="4948" y="10350"/>
                    <a:pt x="5462" y="10350"/>
                  </a:cubicBezTo>
                  <a:cubicBezTo>
                    <a:pt x="5594" y="10350"/>
                    <a:pt x="5726" y="10353"/>
                    <a:pt x="5858" y="10360"/>
                  </a:cubicBezTo>
                  <a:cubicBezTo>
                    <a:pt x="6001" y="10360"/>
                    <a:pt x="6144" y="10241"/>
                    <a:pt x="6192" y="10098"/>
                  </a:cubicBezTo>
                  <a:cubicBezTo>
                    <a:pt x="6549" y="7526"/>
                    <a:pt x="6120" y="5002"/>
                    <a:pt x="6144" y="2430"/>
                  </a:cubicBezTo>
                  <a:lnTo>
                    <a:pt x="6144" y="2430"/>
                  </a:lnTo>
                  <a:cubicBezTo>
                    <a:pt x="6668" y="4931"/>
                    <a:pt x="7144" y="7431"/>
                    <a:pt x="7764" y="9908"/>
                  </a:cubicBezTo>
                  <a:cubicBezTo>
                    <a:pt x="7811" y="10074"/>
                    <a:pt x="7954" y="10170"/>
                    <a:pt x="8097" y="10170"/>
                  </a:cubicBezTo>
                  <a:cubicBezTo>
                    <a:pt x="9002" y="10098"/>
                    <a:pt x="9835" y="9765"/>
                    <a:pt x="10717" y="9598"/>
                  </a:cubicBezTo>
                  <a:cubicBezTo>
                    <a:pt x="10883" y="9574"/>
                    <a:pt x="10979" y="9431"/>
                    <a:pt x="10979" y="9265"/>
                  </a:cubicBezTo>
                  <a:cubicBezTo>
                    <a:pt x="10788" y="6598"/>
                    <a:pt x="9740" y="4097"/>
                    <a:pt x="9240" y="1477"/>
                  </a:cubicBezTo>
                  <a:cubicBezTo>
                    <a:pt x="9121" y="930"/>
                    <a:pt x="8954" y="1"/>
                    <a:pt x="821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645;p108"/>
            <p:cNvSpPr/>
            <p:nvPr/>
          </p:nvSpPr>
          <p:spPr>
            <a:xfrm>
              <a:off x="1281775" y="4263425"/>
              <a:ext cx="20875" cy="20875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6" y="1"/>
                  </a:moveTo>
                  <a:cubicBezTo>
                    <a:pt x="167" y="1"/>
                    <a:pt x="1" y="167"/>
                    <a:pt x="1" y="405"/>
                  </a:cubicBezTo>
                  <a:cubicBezTo>
                    <a:pt x="1" y="644"/>
                    <a:pt x="167" y="834"/>
                    <a:pt x="406" y="834"/>
                  </a:cubicBezTo>
                  <a:cubicBezTo>
                    <a:pt x="644" y="834"/>
                    <a:pt x="834" y="644"/>
                    <a:pt x="834" y="405"/>
                  </a:cubicBezTo>
                  <a:cubicBezTo>
                    <a:pt x="834" y="167"/>
                    <a:pt x="644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646;p108"/>
            <p:cNvSpPr/>
            <p:nvPr/>
          </p:nvSpPr>
          <p:spPr>
            <a:xfrm>
              <a:off x="1235300" y="4107250"/>
              <a:ext cx="37025" cy="15900"/>
            </a:xfrm>
            <a:custGeom>
              <a:avLst/>
              <a:gdLst/>
              <a:ahLst/>
              <a:cxnLst/>
              <a:rect l="l" t="t" r="r" b="b"/>
              <a:pathLst>
                <a:path w="1481" h="636" extrusionOk="0">
                  <a:moveTo>
                    <a:pt x="1134" y="1"/>
                  </a:moveTo>
                  <a:cubicBezTo>
                    <a:pt x="1115" y="1"/>
                    <a:pt x="1095" y="3"/>
                    <a:pt x="1074" y="8"/>
                  </a:cubicBezTo>
                  <a:lnTo>
                    <a:pt x="264" y="175"/>
                  </a:lnTo>
                  <a:cubicBezTo>
                    <a:pt x="0" y="263"/>
                    <a:pt x="82" y="635"/>
                    <a:pt x="321" y="635"/>
                  </a:cubicBezTo>
                  <a:cubicBezTo>
                    <a:pt x="341" y="635"/>
                    <a:pt x="361" y="633"/>
                    <a:pt x="383" y="627"/>
                  </a:cubicBezTo>
                  <a:lnTo>
                    <a:pt x="1193" y="461"/>
                  </a:lnTo>
                  <a:cubicBezTo>
                    <a:pt x="1480" y="394"/>
                    <a:pt x="1378" y="1"/>
                    <a:pt x="1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647;p108"/>
            <p:cNvSpPr/>
            <p:nvPr/>
          </p:nvSpPr>
          <p:spPr>
            <a:xfrm>
              <a:off x="1239475" y="4133450"/>
              <a:ext cx="38250" cy="15875"/>
            </a:xfrm>
            <a:custGeom>
              <a:avLst/>
              <a:gdLst/>
              <a:ahLst/>
              <a:cxnLst/>
              <a:rect l="l" t="t" r="r" b="b"/>
              <a:pathLst>
                <a:path w="1530" h="635" extrusionOk="0">
                  <a:moveTo>
                    <a:pt x="1205" y="0"/>
                  </a:moveTo>
                  <a:cubicBezTo>
                    <a:pt x="1186" y="0"/>
                    <a:pt x="1166" y="3"/>
                    <a:pt x="1145" y="8"/>
                  </a:cubicBezTo>
                  <a:lnTo>
                    <a:pt x="288" y="175"/>
                  </a:lnTo>
                  <a:cubicBezTo>
                    <a:pt x="1" y="241"/>
                    <a:pt x="103" y="635"/>
                    <a:pt x="347" y="635"/>
                  </a:cubicBezTo>
                  <a:cubicBezTo>
                    <a:pt x="366" y="635"/>
                    <a:pt x="386" y="632"/>
                    <a:pt x="407" y="627"/>
                  </a:cubicBezTo>
                  <a:lnTo>
                    <a:pt x="1264" y="437"/>
                  </a:lnTo>
                  <a:cubicBezTo>
                    <a:pt x="1529" y="393"/>
                    <a:pt x="1446" y="0"/>
                    <a:pt x="1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1648;p108"/>
            <p:cNvSpPr/>
            <p:nvPr/>
          </p:nvSpPr>
          <p:spPr>
            <a:xfrm>
              <a:off x="1247225" y="4161875"/>
              <a:ext cx="38650" cy="17825"/>
            </a:xfrm>
            <a:custGeom>
              <a:avLst/>
              <a:gdLst/>
              <a:ahLst/>
              <a:cxnLst/>
              <a:rect l="l" t="t" r="r" b="b"/>
              <a:pathLst>
                <a:path w="1546" h="713" extrusionOk="0">
                  <a:moveTo>
                    <a:pt x="1248" y="0"/>
                  </a:moveTo>
                  <a:cubicBezTo>
                    <a:pt x="1223" y="0"/>
                    <a:pt x="1197" y="5"/>
                    <a:pt x="1168" y="14"/>
                  </a:cubicBezTo>
                  <a:cubicBezTo>
                    <a:pt x="883" y="109"/>
                    <a:pt x="573" y="205"/>
                    <a:pt x="287" y="252"/>
                  </a:cubicBezTo>
                  <a:cubicBezTo>
                    <a:pt x="0" y="319"/>
                    <a:pt x="102" y="712"/>
                    <a:pt x="346" y="712"/>
                  </a:cubicBezTo>
                  <a:cubicBezTo>
                    <a:pt x="366" y="712"/>
                    <a:pt x="386" y="710"/>
                    <a:pt x="406" y="705"/>
                  </a:cubicBezTo>
                  <a:cubicBezTo>
                    <a:pt x="692" y="633"/>
                    <a:pt x="1002" y="562"/>
                    <a:pt x="1288" y="467"/>
                  </a:cubicBezTo>
                  <a:cubicBezTo>
                    <a:pt x="1545" y="359"/>
                    <a:pt x="1474" y="0"/>
                    <a:pt x="1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" name="Google Shape;1724;p108"/>
          <p:cNvGrpSpPr/>
          <p:nvPr/>
        </p:nvGrpSpPr>
        <p:grpSpPr>
          <a:xfrm>
            <a:off x="5859145" y="5021580"/>
            <a:ext cx="652780" cy="621030"/>
            <a:chOff x="1074000" y="2799750"/>
            <a:chExt cx="240550" cy="263000"/>
          </a:xfrm>
        </p:grpSpPr>
        <p:sp>
          <p:nvSpPr>
            <p:cNvPr id="32" name="Google Shape;1725;p108"/>
            <p:cNvSpPr/>
            <p:nvPr/>
          </p:nvSpPr>
          <p:spPr>
            <a:xfrm>
              <a:off x="1074000" y="2799750"/>
              <a:ext cx="240550" cy="263000"/>
            </a:xfrm>
            <a:custGeom>
              <a:avLst/>
              <a:gdLst/>
              <a:ahLst/>
              <a:cxnLst/>
              <a:rect l="l" t="t" r="r" b="b"/>
              <a:pathLst>
                <a:path w="9622" h="10520" extrusionOk="0">
                  <a:moveTo>
                    <a:pt x="7980" y="2348"/>
                  </a:moveTo>
                  <a:cubicBezTo>
                    <a:pt x="8258" y="2348"/>
                    <a:pt x="8536" y="2375"/>
                    <a:pt x="8574" y="2489"/>
                  </a:cubicBezTo>
                  <a:cubicBezTo>
                    <a:pt x="8621" y="2917"/>
                    <a:pt x="8621" y="3346"/>
                    <a:pt x="8550" y="3775"/>
                  </a:cubicBezTo>
                  <a:lnTo>
                    <a:pt x="8550" y="3822"/>
                  </a:lnTo>
                  <a:cubicBezTo>
                    <a:pt x="6026" y="3822"/>
                    <a:pt x="3477" y="3894"/>
                    <a:pt x="953" y="3941"/>
                  </a:cubicBezTo>
                  <a:lnTo>
                    <a:pt x="953" y="2536"/>
                  </a:lnTo>
                  <a:lnTo>
                    <a:pt x="2596" y="2512"/>
                  </a:lnTo>
                  <a:lnTo>
                    <a:pt x="2596" y="2703"/>
                  </a:lnTo>
                  <a:cubicBezTo>
                    <a:pt x="2620" y="2989"/>
                    <a:pt x="2840" y="3132"/>
                    <a:pt x="3061" y="3132"/>
                  </a:cubicBezTo>
                  <a:cubicBezTo>
                    <a:pt x="3281" y="3132"/>
                    <a:pt x="3501" y="2989"/>
                    <a:pt x="3525" y="2703"/>
                  </a:cubicBezTo>
                  <a:lnTo>
                    <a:pt x="3525" y="2489"/>
                  </a:lnTo>
                  <a:cubicBezTo>
                    <a:pt x="4430" y="2489"/>
                    <a:pt x="5359" y="2441"/>
                    <a:pt x="6264" y="2417"/>
                  </a:cubicBezTo>
                  <a:lnTo>
                    <a:pt x="6264" y="2751"/>
                  </a:lnTo>
                  <a:cubicBezTo>
                    <a:pt x="6264" y="3060"/>
                    <a:pt x="6496" y="3215"/>
                    <a:pt x="6728" y="3215"/>
                  </a:cubicBezTo>
                  <a:cubicBezTo>
                    <a:pt x="6960" y="3215"/>
                    <a:pt x="7193" y="3060"/>
                    <a:pt x="7193" y="2751"/>
                  </a:cubicBezTo>
                  <a:lnTo>
                    <a:pt x="7193" y="2370"/>
                  </a:lnTo>
                  <a:lnTo>
                    <a:pt x="7407" y="2370"/>
                  </a:lnTo>
                  <a:cubicBezTo>
                    <a:pt x="7485" y="2370"/>
                    <a:pt x="7732" y="2348"/>
                    <a:pt x="7980" y="2348"/>
                  </a:cubicBezTo>
                  <a:close/>
                  <a:moveTo>
                    <a:pt x="8526" y="4751"/>
                  </a:moveTo>
                  <a:cubicBezTo>
                    <a:pt x="8526" y="4965"/>
                    <a:pt x="8574" y="5203"/>
                    <a:pt x="8574" y="5418"/>
                  </a:cubicBezTo>
                  <a:cubicBezTo>
                    <a:pt x="8621" y="6227"/>
                    <a:pt x="8669" y="7061"/>
                    <a:pt x="8693" y="7894"/>
                  </a:cubicBezTo>
                  <a:cubicBezTo>
                    <a:pt x="8693" y="8252"/>
                    <a:pt x="8669" y="8609"/>
                    <a:pt x="8645" y="8990"/>
                  </a:cubicBezTo>
                  <a:cubicBezTo>
                    <a:pt x="8621" y="9442"/>
                    <a:pt x="8574" y="9490"/>
                    <a:pt x="8097" y="9490"/>
                  </a:cubicBezTo>
                  <a:cubicBezTo>
                    <a:pt x="6297" y="9545"/>
                    <a:pt x="4469" y="9641"/>
                    <a:pt x="2666" y="9641"/>
                  </a:cubicBezTo>
                  <a:cubicBezTo>
                    <a:pt x="2108" y="9641"/>
                    <a:pt x="1552" y="9632"/>
                    <a:pt x="1001" y="9609"/>
                  </a:cubicBezTo>
                  <a:cubicBezTo>
                    <a:pt x="1001" y="8037"/>
                    <a:pt x="953" y="6442"/>
                    <a:pt x="905" y="4870"/>
                  </a:cubicBezTo>
                  <a:cubicBezTo>
                    <a:pt x="3454" y="4799"/>
                    <a:pt x="6002" y="4751"/>
                    <a:pt x="8526" y="4751"/>
                  </a:cubicBezTo>
                  <a:close/>
                  <a:moveTo>
                    <a:pt x="6728" y="0"/>
                  </a:moveTo>
                  <a:cubicBezTo>
                    <a:pt x="6496" y="0"/>
                    <a:pt x="6264" y="155"/>
                    <a:pt x="6264" y="464"/>
                  </a:cubicBezTo>
                  <a:lnTo>
                    <a:pt x="6264" y="1512"/>
                  </a:lnTo>
                  <a:cubicBezTo>
                    <a:pt x="6049" y="1536"/>
                    <a:pt x="5835" y="1536"/>
                    <a:pt x="5645" y="1536"/>
                  </a:cubicBezTo>
                  <a:cubicBezTo>
                    <a:pt x="4930" y="1536"/>
                    <a:pt x="4216" y="1560"/>
                    <a:pt x="3525" y="1560"/>
                  </a:cubicBezTo>
                  <a:cubicBezTo>
                    <a:pt x="3501" y="1155"/>
                    <a:pt x="3477" y="750"/>
                    <a:pt x="3406" y="345"/>
                  </a:cubicBezTo>
                  <a:cubicBezTo>
                    <a:pt x="3368" y="109"/>
                    <a:pt x="3206" y="7"/>
                    <a:pt x="3030" y="7"/>
                  </a:cubicBezTo>
                  <a:cubicBezTo>
                    <a:pt x="2764" y="7"/>
                    <a:pt x="2468" y="239"/>
                    <a:pt x="2525" y="583"/>
                  </a:cubicBezTo>
                  <a:cubicBezTo>
                    <a:pt x="2573" y="917"/>
                    <a:pt x="2596" y="1250"/>
                    <a:pt x="2596" y="1584"/>
                  </a:cubicBezTo>
                  <a:cubicBezTo>
                    <a:pt x="1882" y="1584"/>
                    <a:pt x="1191" y="1607"/>
                    <a:pt x="477" y="1607"/>
                  </a:cubicBezTo>
                  <a:cubicBezTo>
                    <a:pt x="358" y="1607"/>
                    <a:pt x="239" y="1655"/>
                    <a:pt x="167" y="1727"/>
                  </a:cubicBezTo>
                  <a:cubicBezTo>
                    <a:pt x="72" y="1822"/>
                    <a:pt x="1" y="1941"/>
                    <a:pt x="24" y="2084"/>
                  </a:cubicBezTo>
                  <a:cubicBezTo>
                    <a:pt x="24" y="4727"/>
                    <a:pt x="120" y="7371"/>
                    <a:pt x="143" y="10014"/>
                  </a:cubicBezTo>
                  <a:cubicBezTo>
                    <a:pt x="143" y="10276"/>
                    <a:pt x="334" y="10490"/>
                    <a:pt x="596" y="10490"/>
                  </a:cubicBezTo>
                  <a:cubicBezTo>
                    <a:pt x="1035" y="10511"/>
                    <a:pt x="1477" y="10520"/>
                    <a:pt x="1919" y="10520"/>
                  </a:cubicBezTo>
                  <a:cubicBezTo>
                    <a:pt x="2987" y="10520"/>
                    <a:pt x="4060" y="10469"/>
                    <a:pt x="5121" y="10419"/>
                  </a:cubicBezTo>
                  <a:cubicBezTo>
                    <a:pt x="5883" y="10395"/>
                    <a:pt x="6621" y="10371"/>
                    <a:pt x="7383" y="10347"/>
                  </a:cubicBezTo>
                  <a:cubicBezTo>
                    <a:pt x="7639" y="10347"/>
                    <a:pt x="7965" y="10396"/>
                    <a:pt x="8274" y="10396"/>
                  </a:cubicBezTo>
                  <a:cubicBezTo>
                    <a:pt x="8539" y="10396"/>
                    <a:pt x="8792" y="10360"/>
                    <a:pt x="8979" y="10228"/>
                  </a:cubicBezTo>
                  <a:cubicBezTo>
                    <a:pt x="9574" y="9823"/>
                    <a:pt x="9574" y="9109"/>
                    <a:pt x="9598" y="8442"/>
                  </a:cubicBezTo>
                  <a:cubicBezTo>
                    <a:pt x="9622" y="7418"/>
                    <a:pt x="9574" y="6418"/>
                    <a:pt x="9503" y="5394"/>
                  </a:cubicBezTo>
                  <a:cubicBezTo>
                    <a:pt x="9455" y="4656"/>
                    <a:pt x="9455" y="3894"/>
                    <a:pt x="9503" y="3132"/>
                  </a:cubicBezTo>
                  <a:cubicBezTo>
                    <a:pt x="9526" y="2322"/>
                    <a:pt x="9431" y="1655"/>
                    <a:pt x="8550" y="1488"/>
                  </a:cubicBezTo>
                  <a:cubicBezTo>
                    <a:pt x="8258" y="1442"/>
                    <a:pt x="7966" y="1416"/>
                    <a:pt x="7673" y="1416"/>
                  </a:cubicBezTo>
                  <a:cubicBezTo>
                    <a:pt x="7513" y="1416"/>
                    <a:pt x="7353" y="1424"/>
                    <a:pt x="7193" y="1441"/>
                  </a:cubicBezTo>
                  <a:lnTo>
                    <a:pt x="7193" y="464"/>
                  </a:lnTo>
                  <a:cubicBezTo>
                    <a:pt x="7193" y="155"/>
                    <a:pt x="6960" y="0"/>
                    <a:pt x="6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1726;p108"/>
            <p:cNvSpPr/>
            <p:nvPr/>
          </p:nvSpPr>
          <p:spPr>
            <a:xfrm>
              <a:off x="1113900" y="2929700"/>
              <a:ext cx="32175" cy="30750"/>
            </a:xfrm>
            <a:custGeom>
              <a:avLst/>
              <a:gdLst/>
              <a:ahLst/>
              <a:cxnLst/>
              <a:rect l="l" t="t" r="r" b="b"/>
              <a:pathLst>
                <a:path w="1287" h="1230" extrusionOk="0">
                  <a:moveTo>
                    <a:pt x="810" y="458"/>
                  </a:moveTo>
                  <a:lnTo>
                    <a:pt x="810" y="577"/>
                  </a:lnTo>
                  <a:lnTo>
                    <a:pt x="810" y="720"/>
                  </a:lnTo>
                  <a:lnTo>
                    <a:pt x="786" y="744"/>
                  </a:lnTo>
                  <a:lnTo>
                    <a:pt x="548" y="744"/>
                  </a:lnTo>
                  <a:cubicBezTo>
                    <a:pt x="548" y="696"/>
                    <a:pt x="548" y="648"/>
                    <a:pt x="548" y="625"/>
                  </a:cubicBezTo>
                  <a:lnTo>
                    <a:pt x="548" y="482"/>
                  </a:lnTo>
                  <a:cubicBezTo>
                    <a:pt x="619" y="458"/>
                    <a:pt x="715" y="458"/>
                    <a:pt x="810" y="458"/>
                  </a:cubicBezTo>
                  <a:close/>
                  <a:moveTo>
                    <a:pt x="833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167" y="53"/>
                    <a:pt x="72" y="148"/>
                    <a:pt x="72" y="267"/>
                  </a:cubicBezTo>
                  <a:cubicBezTo>
                    <a:pt x="72" y="577"/>
                    <a:pt x="0" y="958"/>
                    <a:pt x="286" y="1172"/>
                  </a:cubicBezTo>
                  <a:cubicBezTo>
                    <a:pt x="373" y="1207"/>
                    <a:pt x="473" y="1229"/>
                    <a:pt x="576" y="1229"/>
                  </a:cubicBezTo>
                  <a:cubicBezTo>
                    <a:pt x="614" y="1229"/>
                    <a:pt x="652" y="1226"/>
                    <a:pt x="691" y="1220"/>
                  </a:cubicBezTo>
                  <a:cubicBezTo>
                    <a:pt x="834" y="1196"/>
                    <a:pt x="977" y="1172"/>
                    <a:pt x="1096" y="1149"/>
                  </a:cubicBezTo>
                  <a:cubicBezTo>
                    <a:pt x="1191" y="1125"/>
                    <a:pt x="1238" y="1077"/>
                    <a:pt x="1262" y="982"/>
                  </a:cubicBezTo>
                  <a:cubicBezTo>
                    <a:pt x="1286" y="863"/>
                    <a:pt x="1286" y="720"/>
                    <a:pt x="1262" y="601"/>
                  </a:cubicBezTo>
                  <a:cubicBezTo>
                    <a:pt x="1286" y="458"/>
                    <a:pt x="1262" y="291"/>
                    <a:pt x="1191" y="148"/>
                  </a:cubicBezTo>
                  <a:cubicBezTo>
                    <a:pt x="1097" y="33"/>
                    <a:pt x="970" y="1"/>
                    <a:pt x="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727;p108"/>
            <p:cNvSpPr/>
            <p:nvPr/>
          </p:nvSpPr>
          <p:spPr>
            <a:xfrm>
              <a:off x="1113900" y="2964825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10" y="458"/>
                  </a:moveTo>
                  <a:lnTo>
                    <a:pt x="810" y="601"/>
                  </a:lnTo>
                  <a:lnTo>
                    <a:pt x="810" y="720"/>
                  </a:lnTo>
                  <a:lnTo>
                    <a:pt x="786" y="720"/>
                  </a:lnTo>
                  <a:lnTo>
                    <a:pt x="595" y="744"/>
                  </a:lnTo>
                  <a:lnTo>
                    <a:pt x="548" y="744"/>
                  </a:lnTo>
                  <a:cubicBezTo>
                    <a:pt x="548" y="696"/>
                    <a:pt x="548" y="648"/>
                    <a:pt x="548" y="625"/>
                  </a:cubicBezTo>
                  <a:lnTo>
                    <a:pt x="548" y="482"/>
                  </a:lnTo>
                  <a:cubicBezTo>
                    <a:pt x="619" y="458"/>
                    <a:pt x="715" y="458"/>
                    <a:pt x="810" y="458"/>
                  </a:cubicBezTo>
                  <a:close/>
                  <a:moveTo>
                    <a:pt x="833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297" y="49"/>
                    <a:pt x="283" y="47"/>
                    <a:pt x="271" y="47"/>
                  </a:cubicBezTo>
                  <a:cubicBezTo>
                    <a:pt x="213" y="47"/>
                    <a:pt x="158" y="86"/>
                    <a:pt x="119" y="125"/>
                  </a:cubicBezTo>
                  <a:cubicBezTo>
                    <a:pt x="95" y="172"/>
                    <a:pt x="72" y="220"/>
                    <a:pt x="72" y="267"/>
                  </a:cubicBezTo>
                  <a:cubicBezTo>
                    <a:pt x="72" y="577"/>
                    <a:pt x="0" y="934"/>
                    <a:pt x="286" y="1172"/>
                  </a:cubicBezTo>
                  <a:cubicBezTo>
                    <a:pt x="359" y="1202"/>
                    <a:pt x="442" y="1222"/>
                    <a:pt x="528" y="1222"/>
                  </a:cubicBezTo>
                  <a:cubicBezTo>
                    <a:pt x="582" y="1222"/>
                    <a:pt x="636" y="1214"/>
                    <a:pt x="691" y="1196"/>
                  </a:cubicBezTo>
                  <a:cubicBezTo>
                    <a:pt x="834" y="1196"/>
                    <a:pt x="977" y="1172"/>
                    <a:pt x="1096" y="1149"/>
                  </a:cubicBezTo>
                  <a:cubicBezTo>
                    <a:pt x="1191" y="1125"/>
                    <a:pt x="1238" y="1077"/>
                    <a:pt x="1262" y="982"/>
                  </a:cubicBezTo>
                  <a:cubicBezTo>
                    <a:pt x="1286" y="863"/>
                    <a:pt x="1286" y="720"/>
                    <a:pt x="1262" y="601"/>
                  </a:cubicBezTo>
                  <a:cubicBezTo>
                    <a:pt x="1286" y="458"/>
                    <a:pt x="1262" y="291"/>
                    <a:pt x="1191" y="148"/>
                  </a:cubicBezTo>
                  <a:cubicBezTo>
                    <a:pt x="1097" y="33"/>
                    <a:pt x="970" y="1"/>
                    <a:pt x="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728;p108"/>
            <p:cNvSpPr/>
            <p:nvPr/>
          </p:nvSpPr>
          <p:spPr>
            <a:xfrm>
              <a:off x="1113900" y="2999950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10" y="458"/>
                  </a:moveTo>
                  <a:lnTo>
                    <a:pt x="810" y="577"/>
                  </a:lnTo>
                  <a:lnTo>
                    <a:pt x="810" y="720"/>
                  </a:lnTo>
                  <a:lnTo>
                    <a:pt x="786" y="720"/>
                  </a:lnTo>
                  <a:lnTo>
                    <a:pt x="595" y="744"/>
                  </a:lnTo>
                  <a:lnTo>
                    <a:pt x="548" y="744"/>
                  </a:lnTo>
                  <a:cubicBezTo>
                    <a:pt x="524" y="696"/>
                    <a:pt x="524" y="649"/>
                    <a:pt x="548" y="625"/>
                  </a:cubicBezTo>
                  <a:lnTo>
                    <a:pt x="548" y="482"/>
                  </a:lnTo>
                  <a:cubicBezTo>
                    <a:pt x="619" y="458"/>
                    <a:pt x="715" y="458"/>
                    <a:pt x="810" y="458"/>
                  </a:cubicBezTo>
                  <a:close/>
                  <a:moveTo>
                    <a:pt x="833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167" y="53"/>
                    <a:pt x="72" y="148"/>
                    <a:pt x="72" y="268"/>
                  </a:cubicBezTo>
                  <a:cubicBezTo>
                    <a:pt x="72" y="577"/>
                    <a:pt x="0" y="934"/>
                    <a:pt x="286" y="1172"/>
                  </a:cubicBezTo>
                  <a:cubicBezTo>
                    <a:pt x="359" y="1202"/>
                    <a:pt x="442" y="1222"/>
                    <a:pt x="528" y="1222"/>
                  </a:cubicBezTo>
                  <a:cubicBezTo>
                    <a:pt x="582" y="1222"/>
                    <a:pt x="636" y="1214"/>
                    <a:pt x="691" y="1196"/>
                  </a:cubicBezTo>
                  <a:cubicBezTo>
                    <a:pt x="834" y="1196"/>
                    <a:pt x="977" y="1172"/>
                    <a:pt x="1096" y="1149"/>
                  </a:cubicBezTo>
                  <a:cubicBezTo>
                    <a:pt x="1191" y="1125"/>
                    <a:pt x="1238" y="1053"/>
                    <a:pt x="1262" y="982"/>
                  </a:cubicBezTo>
                  <a:cubicBezTo>
                    <a:pt x="1286" y="863"/>
                    <a:pt x="1286" y="720"/>
                    <a:pt x="1262" y="601"/>
                  </a:cubicBezTo>
                  <a:cubicBezTo>
                    <a:pt x="1286" y="434"/>
                    <a:pt x="1262" y="291"/>
                    <a:pt x="1191" y="148"/>
                  </a:cubicBezTo>
                  <a:cubicBezTo>
                    <a:pt x="1097" y="33"/>
                    <a:pt x="970" y="1"/>
                    <a:pt x="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729;p108"/>
            <p:cNvSpPr/>
            <p:nvPr/>
          </p:nvSpPr>
          <p:spPr>
            <a:xfrm>
              <a:off x="1153175" y="2929700"/>
              <a:ext cx="32175" cy="30750"/>
            </a:xfrm>
            <a:custGeom>
              <a:avLst/>
              <a:gdLst/>
              <a:ahLst/>
              <a:cxnLst/>
              <a:rect l="l" t="t" r="r" b="b"/>
              <a:pathLst>
                <a:path w="1287" h="1230" extrusionOk="0">
                  <a:moveTo>
                    <a:pt x="834" y="458"/>
                  </a:moveTo>
                  <a:lnTo>
                    <a:pt x="834" y="577"/>
                  </a:lnTo>
                  <a:lnTo>
                    <a:pt x="834" y="720"/>
                  </a:lnTo>
                  <a:lnTo>
                    <a:pt x="787" y="744"/>
                  </a:lnTo>
                  <a:lnTo>
                    <a:pt x="549" y="744"/>
                  </a:lnTo>
                  <a:cubicBezTo>
                    <a:pt x="549" y="696"/>
                    <a:pt x="549" y="648"/>
                    <a:pt x="549" y="625"/>
                  </a:cubicBezTo>
                  <a:lnTo>
                    <a:pt x="549" y="482"/>
                  </a:lnTo>
                  <a:cubicBezTo>
                    <a:pt x="644" y="458"/>
                    <a:pt x="739" y="458"/>
                    <a:pt x="834" y="458"/>
                  </a:cubicBezTo>
                  <a:close/>
                  <a:moveTo>
                    <a:pt x="856" y="1"/>
                  </a:moveTo>
                  <a:cubicBezTo>
                    <a:pt x="680" y="1"/>
                    <a:pt x="484" y="53"/>
                    <a:pt x="310" y="53"/>
                  </a:cubicBezTo>
                  <a:cubicBezTo>
                    <a:pt x="239" y="53"/>
                    <a:pt x="168" y="77"/>
                    <a:pt x="144" y="125"/>
                  </a:cubicBezTo>
                  <a:cubicBezTo>
                    <a:pt x="96" y="172"/>
                    <a:pt x="72" y="220"/>
                    <a:pt x="72" y="267"/>
                  </a:cubicBezTo>
                  <a:cubicBezTo>
                    <a:pt x="72" y="577"/>
                    <a:pt x="1" y="958"/>
                    <a:pt x="287" y="1172"/>
                  </a:cubicBezTo>
                  <a:cubicBezTo>
                    <a:pt x="391" y="1207"/>
                    <a:pt x="496" y="1229"/>
                    <a:pt x="600" y="1229"/>
                  </a:cubicBezTo>
                  <a:cubicBezTo>
                    <a:pt x="639" y="1229"/>
                    <a:pt x="677" y="1226"/>
                    <a:pt x="715" y="1220"/>
                  </a:cubicBezTo>
                  <a:cubicBezTo>
                    <a:pt x="834" y="1196"/>
                    <a:pt x="977" y="1172"/>
                    <a:pt x="1120" y="1149"/>
                  </a:cubicBezTo>
                  <a:cubicBezTo>
                    <a:pt x="1192" y="1125"/>
                    <a:pt x="1263" y="1077"/>
                    <a:pt x="1287" y="982"/>
                  </a:cubicBezTo>
                  <a:cubicBezTo>
                    <a:pt x="1287" y="863"/>
                    <a:pt x="1287" y="720"/>
                    <a:pt x="1287" y="601"/>
                  </a:cubicBezTo>
                  <a:cubicBezTo>
                    <a:pt x="1287" y="458"/>
                    <a:pt x="1263" y="291"/>
                    <a:pt x="1215" y="148"/>
                  </a:cubicBezTo>
                  <a:cubicBezTo>
                    <a:pt x="1121" y="33"/>
                    <a:pt x="995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730;p108"/>
            <p:cNvSpPr/>
            <p:nvPr/>
          </p:nvSpPr>
          <p:spPr>
            <a:xfrm>
              <a:off x="1153175" y="2964825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34" y="458"/>
                  </a:moveTo>
                  <a:lnTo>
                    <a:pt x="834" y="601"/>
                  </a:lnTo>
                  <a:lnTo>
                    <a:pt x="834" y="720"/>
                  </a:lnTo>
                  <a:lnTo>
                    <a:pt x="787" y="720"/>
                  </a:lnTo>
                  <a:cubicBezTo>
                    <a:pt x="739" y="720"/>
                    <a:pt x="668" y="720"/>
                    <a:pt x="620" y="744"/>
                  </a:cubicBezTo>
                  <a:lnTo>
                    <a:pt x="549" y="744"/>
                  </a:lnTo>
                  <a:cubicBezTo>
                    <a:pt x="549" y="696"/>
                    <a:pt x="549" y="648"/>
                    <a:pt x="549" y="625"/>
                  </a:cubicBezTo>
                  <a:lnTo>
                    <a:pt x="549" y="482"/>
                  </a:lnTo>
                  <a:cubicBezTo>
                    <a:pt x="644" y="458"/>
                    <a:pt x="739" y="458"/>
                    <a:pt x="834" y="458"/>
                  </a:cubicBezTo>
                  <a:close/>
                  <a:moveTo>
                    <a:pt x="856" y="1"/>
                  </a:moveTo>
                  <a:cubicBezTo>
                    <a:pt x="680" y="1"/>
                    <a:pt x="484" y="53"/>
                    <a:pt x="310" y="53"/>
                  </a:cubicBezTo>
                  <a:cubicBezTo>
                    <a:pt x="297" y="49"/>
                    <a:pt x="284" y="47"/>
                    <a:pt x="271" y="47"/>
                  </a:cubicBezTo>
                  <a:cubicBezTo>
                    <a:pt x="214" y="47"/>
                    <a:pt x="163" y="86"/>
                    <a:pt x="144" y="125"/>
                  </a:cubicBezTo>
                  <a:cubicBezTo>
                    <a:pt x="96" y="172"/>
                    <a:pt x="72" y="220"/>
                    <a:pt x="72" y="267"/>
                  </a:cubicBezTo>
                  <a:cubicBezTo>
                    <a:pt x="72" y="577"/>
                    <a:pt x="1" y="934"/>
                    <a:pt x="287" y="1172"/>
                  </a:cubicBezTo>
                  <a:cubicBezTo>
                    <a:pt x="375" y="1202"/>
                    <a:pt x="463" y="1222"/>
                    <a:pt x="552" y="1222"/>
                  </a:cubicBezTo>
                  <a:cubicBezTo>
                    <a:pt x="606" y="1222"/>
                    <a:pt x="661" y="1214"/>
                    <a:pt x="715" y="1196"/>
                  </a:cubicBezTo>
                  <a:cubicBezTo>
                    <a:pt x="834" y="1196"/>
                    <a:pt x="977" y="1172"/>
                    <a:pt x="1120" y="1149"/>
                  </a:cubicBezTo>
                  <a:cubicBezTo>
                    <a:pt x="1192" y="1125"/>
                    <a:pt x="1263" y="1077"/>
                    <a:pt x="1287" y="982"/>
                  </a:cubicBezTo>
                  <a:cubicBezTo>
                    <a:pt x="1287" y="863"/>
                    <a:pt x="1287" y="720"/>
                    <a:pt x="1287" y="601"/>
                  </a:cubicBezTo>
                  <a:cubicBezTo>
                    <a:pt x="1287" y="458"/>
                    <a:pt x="1263" y="291"/>
                    <a:pt x="1215" y="148"/>
                  </a:cubicBezTo>
                  <a:cubicBezTo>
                    <a:pt x="1121" y="33"/>
                    <a:pt x="995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731;p108"/>
            <p:cNvSpPr/>
            <p:nvPr/>
          </p:nvSpPr>
          <p:spPr>
            <a:xfrm>
              <a:off x="1153175" y="2999950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34" y="458"/>
                  </a:moveTo>
                  <a:lnTo>
                    <a:pt x="834" y="577"/>
                  </a:lnTo>
                  <a:lnTo>
                    <a:pt x="834" y="720"/>
                  </a:lnTo>
                  <a:lnTo>
                    <a:pt x="787" y="720"/>
                  </a:lnTo>
                  <a:cubicBezTo>
                    <a:pt x="739" y="744"/>
                    <a:pt x="668" y="744"/>
                    <a:pt x="620" y="744"/>
                  </a:cubicBezTo>
                  <a:lnTo>
                    <a:pt x="549" y="744"/>
                  </a:lnTo>
                  <a:cubicBezTo>
                    <a:pt x="549" y="696"/>
                    <a:pt x="549" y="649"/>
                    <a:pt x="549" y="625"/>
                  </a:cubicBezTo>
                  <a:lnTo>
                    <a:pt x="549" y="482"/>
                  </a:lnTo>
                  <a:cubicBezTo>
                    <a:pt x="644" y="458"/>
                    <a:pt x="739" y="458"/>
                    <a:pt x="834" y="458"/>
                  </a:cubicBezTo>
                  <a:close/>
                  <a:moveTo>
                    <a:pt x="856" y="1"/>
                  </a:moveTo>
                  <a:cubicBezTo>
                    <a:pt x="680" y="1"/>
                    <a:pt x="484" y="53"/>
                    <a:pt x="310" y="53"/>
                  </a:cubicBezTo>
                  <a:cubicBezTo>
                    <a:pt x="297" y="49"/>
                    <a:pt x="284" y="47"/>
                    <a:pt x="271" y="47"/>
                  </a:cubicBezTo>
                  <a:cubicBezTo>
                    <a:pt x="214" y="47"/>
                    <a:pt x="163" y="86"/>
                    <a:pt x="144" y="125"/>
                  </a:cubicBezTo>
                  <a:cubicBezTo>
                    <a:pt x="96" y="172"/>
                    <a:pt x="72" y="220"/>
                    <a:pt x="72" y="268"/>
                  </a:cubicBezTo>
                  <a:cubicBezTo>
                    <a:pt x="72" y="577"/>
                    <a:pt x="1" y="934"/>
                    <a:pt x="287" y="1172"/>
                  </a:cubicBezTo>
                  <a:cubicBezTo>
                    <a:pt x="375" y="1202"/>
                    <a:pt x="463" y="1222"/>
                    <a:pt x="552" y="1222"/>
                  </a:cubicBezTo>
                  <a:cubicBezTo>
                    <a:pt x="606" y="1222"/>
                    <a:pt x="661" y="1214"/>
                    <a:pt x="715" y="1196"/>
                  </a:cubicBezTo>
                  <a:cubicBezTo>
                    <a:pt x="834" y="1196"/>
                    <a:pt x="977" y="1172"/>
                    <a:pt x="1120" y="1149"/>
                  </a:cubicBezTo>
                  <a:cubicBezTo>
                    <a:pt x="1192" y="1125"/>
                    <a:pt x="1263" y="1053"/>
                    <a:pt x="1287" y="982"/>
                  </a:cubicBezTo>
                  <a:cubicBezTo>
                    <a:pt x="1287" y="863"/>
                    <a:pt x="1287" y="720"/>
                    <a:pt x="1287" y="601"/>
                  </a:cubicBezTo>
                  <a:cubicBezTo>
                    <a:pt x="1287" y="434"/>
                    <a:pt x="1263" y="291"/>
                    <a:pt x="1215" y="148"/>
                  </a:cubicBezTo>
                  <a:cubicBezTo>
                    <a:pt x="1121" y="33"/>
                    <a:pt x="995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732;p108"/>
            <p:cNvSpPr/>
            <p:nvPr/>
          </p:nvSpPr>
          <p:spPr>
            <a:xfrm>
              <a:off x="1193675" y="2929700"/>
              <a:ext cx="32175" cy="30750"/>
            </a:xfrm>
            <a:custGeom>
              <a:avLst/>
              <a:gdLst/>
              <a:ahLst/>
              <a:cxnLst/>
              <a:rect l="l" t="t" r="r" b="b"/>
              <a:pathLst>
                <a:path w="1287" h="1230" extrusionOk="0">
                  <a:moveTo>
                    <a:pt x="810" y="458"/>
                  </a:moveTo>
                  <a:cubicBezTo>
                    <a:pt x="834" y="506"/>
                    <a:pt x="834" y="553"/>
                    <a:pt x="834" y="577"/>
                  </a:cubicBezTo>
                  <a:lnTo>
                    <a:pt x="834" y="720"/>
                  </a:lnTo>
                  <a:lnTo>
                    <a:pt x="786" y="744"/>
                  </a:lnTo>
                  <a:lnTo>
                    <a:pt x="548" y="744"/>
                  </a:lnTo>
                  <a:cubicBezTo>
                    <a:pt x="548" y="696"/>
                    <a:pt x="548" y="648"/>
                    <a:pt x="548" y="625"/>
                  </a:cubicBezTo>
                  <a:lnTo>
                    <a:pt x="548" y="482"/>
                  </a:lnTo>
                  <a:cubicBezTo>
                    <a:pt x="643" y="458"/>
                    <a:pt x="715" y="458"/>
                    <a:pt x="810" y="458"/>
                  </a:cubicBezTo>
                  <a:close/>
                  <a:moveTo>
                    <a:pt x="834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238" y="53"/>
                    <a:pt x="167" y="77"/>
                    <a:pt x="119" y="125"/>
                  </a:cubicBezTo>
                  <a:cubicBezTo>
                    <a:pt x="96" y="172"/>
                    <a:pt x="72" y="220"/>
                    <a:pt x="72" y="267"/>
                  </a:cubicBezTo>
                  <a:cubicBezTo>
                    <a:pt x="72" y="577"/>
                    <a:pt x="0" y="958"/>
                    <a:pt x="286" y="1172"/>
                  </a:cubicBezTo>
                  <a:cubicBezTo>
                    <a:pt x="373" y="1207"/>
                    <a:pt x="473" y="1229"/>
                    <a:pt x="576" y="1229"/>
                  </a:cubicBezTo>
                  <a:cubicBezTo>
                    <a:pt x="614" y="1229"/>
                    <a:pt x="653" y="1226"/>
                    <a:pt x="691" y="1220"/>
                  </a:cubicBezTo>
                  <a:cubicBezTo>
                    <a:pt x="834" y="1196"/>
                    <a:pt x="953" y="1172"/>
                    <a:pt x="1096" y="1149"/>
                  </a:cubicBezTo>
                  <a:cubicBezTo>
                    <a:pt x="1191" y="1125"/>
                    <a:pt x="1239" y="1077"/>
                    <a:pt x="1262" y="982"/>
                  </a:cubicBezTo>
                  <a:cubicBezTo>
                    <a:pt x="1286" y="863"/>
                    <a:pt x="1286" y="720"/>
                    <a:pt x="1262" y="601"/>
                  </a:cubicBezTo>
                  <a:cubicBezTo>
                    <a:pt x="1286" y="458"/>
                    <a:pt x="1262" y="291"/>
                    <a:pt x="1191" y="148"/>
                  </a:cubicBezTo>
                  <a:cubicBezTo>
                    <a:pt x="1097" y="33"/>
                    <a:pt x="970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733;p108"/>
            <p:cNvSpPr/>
            <p:nvPr/>
          </p:nvSpPr>
          <p:spPr>
            <a:xfrm>
              <a:off x="1193675" y="2964825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10" y="458"/>
                  </a:moveTo>
                  <a:cubicBezTo>
                    <a:pt x="834" y="506"/>
                    <a:pt x="834" y="553"/>
                    <a:pt x="834" y="601"/>
                  </a:cubicBezTo>
                  <a:lnTo>
                    <a:pt x="834" y="720"/>
                  </a:lnTo>
                  <a:lnTo>
                    <a:pt x="786" y="720"/>
                  </a:lnTo>
                  <a:cubicBezTo>
                    <a:pt x="715" y="720"/>
                    <a:pt x="667" y="720"/>
                    <a:pt x="596" y="744"/>
                  </a:cubicBezTo>
                  <a:lnTo>
                    <a:pt x="548" y="744"/>
                  </a:lnTo>
                  <a:cubicBezTo>
                    <a:pt x="548" y="696"/>
                    <a:pt x="548" y="648"/>
                    <a:pt x="548" y="625"/>
                  </a:cubicBezTo>
                  <a:lnTo>
                    <a:pt x="548" y="482"/>
                  </a:lnTo>
                  <a:cubicBezTo>
                    <a:pt x="643" y="458"/>
                    <a:pt x="715" y="458"/>
                    <a:pt x="810" y="458"/>
                  </a:cubicBezTo>
                  <a:close/>
                  <a:moveTo>
                    <a:pt x="834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297" y="49"/>
                    <a:pt x="284" y="47"/>
                    <a:pt x="271" y="47"/>
                  </a:cubicBezTo>
                  <a:cubicBezTo>
                    <a:pt x="213" y="47"/>
                    <a:pt x="158" y="86"/>
                    <a:pt x="119" y="125"/>
                  </a:cubicBezTo>
                  <a:cubicBezTo>
                    <a:pt x="96" y="172"/>
                    <a:pt x="72" y="220"/>
                    <a:pt x="72" y="267"/>
                  </a:cubicBezTo>
                  <a:cubicBezTo>
                    <a:pt x="72" y="577"/>
                    <a:pt x="0" y="934"/>
                    <a:pt x="286" y="1172"/>
                  </a:cubicBezTo>
                  <a:cubicBezTo>
                    <a:pt x="360" y="1202"/>
                    <a:pt x="442" y="1222"/>
                    <a:pt x="528" y="1222"/>
                  </a:cubicBezTo>
                  <a:cubicBezTo>
                    <a:pt x="582" y="1222"/>
                    <a:pt x="636" y="1214"/>
                    <a:pt x="691" y="1196"/>
                  </a:cubicBezTo>
                  <a:cubicBezTo>
                    <a:pt x="834" y="1196"/>
                    <a:pt x="953" y="1172"/>
                    <a:pt x="1096" y="1149"/>
                  </a:cubicBezTo>
                  <a:cubicBezTo>
                    <a:pt x="1191" y="1125"/>
                    <a:pt x="1239" y="1077"/>
                    <a:pt x="1262" y="982"/>
                  </a:cubicBezTo>
                  <a:cubicBezTo>
                    <a:pt x="1286" y="863"/>
                    <a:pt x="1286" y="720"/>
                    <a:pt x="1262" y="601"/>
                  </a:cubicBezTo>
                  <a:cubicBezTo>
                    <a:pt x="1286" y="458"/>
                    <a:pt x="1262" y="291"/>
                    <a:pt x="1191" y="148"/>
                  </a:cubicBezTo>
                  <a:cubicBezTo>
                    <a:pt x="1097" y="33"/>
                    <a:pt x="970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734;p108"/>
            <p:cNvSpPr/>
            <p:nvPr/>
          </p:nvSpPr>
          <p:spPr>
            <a:xfrm>
              <a:off x="1193675" y="2999950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10" y="458"/>
                  </a:moveTo>
                  <a:cubicBezTo>
                    <a:pt x="834" y="506"/>
                    <a:pt x="834" y="553"/>
                    <a:pt x="834" y="577"/>
                  </a:cubicBezTo>
                  <a:lnTo>
                    <a:pt x="834" y="720"/>
                  </a:lnTo>
                  <a:lnTo>
                    <a:pt x="786" y="720"/>
                  </a:lnTo>
                  <a:cubicBezTo>
                    <a:pt x="715" y="744"/>
                    <a:pt x="667" y="744"/>
                    <a:pt x="596" y="744"/>
                  </a:cubicBezTo>
                  <a:lnTo>
                    <a:pt x="548" y="744"/>
                  </a:lnTo>
                  <a:cubicBezTo>
                    <a:pt x="548" y="696"/>
                    <a:pt x="548" y="649"/>
                    <a:pt x="548" y="601"/>
                  </a:cubicBezTo>
                  <a:lnTo>
                    <a:pt x="548" y="482"/>
                  </a:lnTo>
                  <a:cubicBezTo>
                    <a:pt x="643" y="458"/>
                    <a:pt x="715" y="458"/>
                    <a:pt x="810" y="458"/>
                  </a:cubicBezTo>
                  <a:close/>
                  <a:moveTo>
                    <a:pt x="834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297" y="49"/>
                    <a:pt x="284" y="47"/>
                    <a:pt x="271" y="47"/>
                  </a:cubicBezTo>
                  <a:cubicBezTo>
                    <a:pt x="213" y="47"/>
                    <a:pt x="158" y="86"/>
                    <a:pt x="119" y="125"/>
                  </a:cubicBezTo>
                  <a:cubicBezTo>
                    <a:pt x="96" y="172"/>
                    <a:pt x="72" y="220"/>
                    <a:pt x="72" y="268"/>
                  </a:cubicBezTo>
                  <a:cubicBezTo>
                    <a:pt x="72" y="577"/>
                    <a:pt x="0" y="934"/>
                    <a:pt x="286" y="1172"/>
                  </a:cubicBezTo>
                  <a:cubicBezTo>
                    <a:pt x="360" y="1202"/>
                    <a:pt x="442" y="1222"/>
                    <a:pt x="528" y="1222"/>
                  </a:cubicBezTo>
                  <a:cubicBezTo>
                    <a:pt x="582" y="1222"/>
                    <a:pt x="636" y="1214"/>
                    <a:pt x="691" y="1196"/>
                  </a:cubicBezTo>
                  <a:cubicBezTo>
                    <a:pt x="834" y="1196"/>
                    <a:pt x="953" y="1172"/>
                    <a:pt x="1096" y="1149"/>
                  </a:cubicBezTo>
                  <a:cubicBezTo>
                    <a:pt x="1191" y="1125"/>
                    <a:pt x="1239" y="1053"/>
                    <a:pt x="1262" y="982"/>
                  </a:cubicBezTo>
                  <a:cubicBezTo>
                    <a:pt x="1286" y="863"/>
                    <a:pt x="1286" y="720"/>
                    <a:pt x="1262" y="601"/>
                  </a:cubicBezTo>
                  <a:cubicBezTo>
                    <a:pt x="1286" y="434"/>
                    <a:pt x="1262" y="291"/>
                    <a:pt x="1191" y="148"/>
                  </a:cubicBezTo>
                  <a:cubicBezTo>
                    <a:pt x="1097" y="33"/>
                    <a:pt x="970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735;p108"/>
            <p:cNvSpPr/>
            <p:nvPr/>
          </p:nvSpPr>
          <p:spPr>
            <a:xfrm>
              <a:off x="1233550" y="2929700"/>
              <a:ext cx="32175" cy="30750"/>
            </a:xfrm>
            <a:custGeom>
              <a:avLst/>
              <a:gdLst/>
              <a:ahLst/>
              <a:cxnLst/>
              <a:rect l="l" t="t" r="r" b="b"/>
              <a:pathLst>
                <a:path w="1287" h="1230" extrusionOk="0">
                  <a:moveTo>
                    <a:pt x="811" y="458"/>
                  </a:moveTo>
                  <a:lnTo>
                    <a:pt x="811" y="577"/>
                  </a:lnTo>
                  <a:lnTo>
                    <a:pt x="811" y="720"/>
                  </a:lnTo>
                  <a:lnTo>
                    <a:pt x="763" y="744"/>
                  </a:lnTo>
                  <a:lnTo>
                    <a:pt x="549" y="744"/>
                  </a:lnTo>
                  <a:cubicBezTo>
                    <a:pt x="525" y="696"/>
                    <a:pt x="525" y="648"/>
                    <a:pt x="549" y="625"/>
                  </a:cubicBezTo>
                  <a:lnTo>
                    <a:pt x="549" y="482"/>
                  </a:lnTo>
                  <a:cubicBezTo>
                    <a:pt x="620" y="458"/>
                    <a:pt x="715" y="458"/>
                    <a:pt x="811" y="458"/>
                  </a:cubicBezTo>
                  <a:close/>
                  <a:moveTo>
                    <a:pt x="834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239" y="53"/>
                    <a:pt x="168" y="77"/>
                    <a:pt x="120" y="125"/>
                  </a:cubicBezTo>
                  <a:cubicBezTo>
                    <a:pt x="96" y="172"/>
                    <a:pt x="72" y="220"/>
                    <a:pt x="72" y="267"/>
                  </a:cubicBezTo>
                  <a:cubicBezTo>
                    <a:pt x="72" y="577"/>
                    <a:pt x="1" y="958"/>
                    <a:pt x="287" y="1172"/>
                  </a:cubicBezTo>
                  <a:cubicBezTo>
                    <a:pt x="374" y="1207"/>
                    <a:pt x="474" y="1229"/>
                    <a:pt x="577" y="1229"/>
                  </a:cubicBezTo>
                  <a:cubicBezTo>
                    <a:pt x="615" y="1229"/>
                    <a:pt x="653" y="1226"/>
                    <a:pt x="691" y="1220"/>
                  </a:cubicBezTo>
                  <a:cubicBezTo>
                    <a:pt x="834" y="1196"/>
                    <a:pt x="953" y="1172"/>
                    <a:pt x="1096" y="1149"/>
                  </a:cubicBezTo>
                  <a:cubicBezTo>
                    <a:pt x="1192" y="1125"/>
                    <a:pt x="1239" y="1077"/>
                    <a:pt x="1263" y="982"/>
                  </a:cubicBezTo>
                  <a:cubicBezTo>
                    <a:pt x="1287" y="863"/>
                    <a:pt x="1287" y="720"/>
                    <a:pt x="1263" y="601"/>
                  </a:cubicBezTo>
                  <a:cubicBezTo>
                    <a:pt x="1287" y="458"/>
                    <a:pt x="1263" y="291"/>
                    <a:pt x="1192" y="148"/>
                  </a:cubicBezTo>
                  <a:cubicBezTo>
                    <a:pt x="1097" y="33"/>
                    <a:pt x="971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736;p108"/>
            <p:cNvSpPr/>
            <p:nvPr/>
          </p:nvSpPr>
          <p:spPr>
            <a:xfrm>
              <a:off x="1233550" y="2964825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11" y="458"/>
                  </a:moveTo>
                  <a:lnTo>
                    <a:pt x="811" y="601"/>
                  </a:lnTo>
                  <a:lnTo>
                    <a:pt x="811" y="720"/>
                  </a:lnTo>
                  <a:lnTo>
                    <a:pt x="763" y="720"/>
                  </a:lnTo>
                  <a:cubicBezTo>
                    <a:pt x="715" y="720"/>
                    <a:pt x="668" y="720"/>
                    <a:pt x="596" y="744"/>
                  </a:cubicBezTo>
                  <a:lnTo>
                    <a:pt x="549" y="744"/>
                  </a:lnTo>
                  <a:cubicBezTo>
                    <a:pt x="525" y="696"/>
                    <a:pt x="525" y="648"/>
                    <a:pt x="549" y="625"/>
                  </a:cubicBezTo>
                  <a:lnTo>
                    <a:pt x="549" y="482"/>
                  </a:lnTo>
                  <a:cubicBezTo>
                    <a:pt x="620" y="458"/>
                    <a:pt x="715" y="458"/>
                    <a:pt x="811" y="458"/>
                  </a:cubicBezTo>
                  <a:close/>
                  <a:moveTo>
                    <a:pt x="834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168" y="53"/>
                    <a:pt x="72" y="148"/>
                    <a:pt x="72" y="267"/>
                  </a:cubicBezTo>
                  <a:cubicBezTo>
                    <a:pt x="72" y="577"/>
                    <a:pt x="1" y="934"/>
                    <a:pt x="287" y="1172"/>
                  </a:cubicBezTo>
                  <a:cubicBezTo>
                    <a:pt x="360" y="1202"/>
                    <a:pt x="443" y="1222"/>
                    <a:pt x="529" y="1222"/>
                  </a:cubicBezTo>
                  <a:cubicBezTo>
                    <a:pt x="582" y="1222"/>
                    <a:pt x="637" y="1214"/>
                    <a:pt x="691" y="1196"/>
                  </a:cubicBezTo>
                  <a:cubicBezTo>
                    <a:pt x="834" y="1196"/>
                    <a:pt x="953" y="1172"/>
                    <a:pt x="1096" y="1149"/>
                  </a:cubicBezTo>
                  <a:cubicBezTo>
                    <a:pt x="1192" y="1125"/>
                    <a:pt x="1239" y="1077"/>
                    <a:pt x="1263" y="982"/>
                  </a:cubicBezTo>
                  <a:cubicBezTo>
                    <a:pt x="1287" y="863"/>
                    <a:pt x="1287" y="720"/>
                    <a:pt x="1263" y="601"/>
                  </a:cubicBezTo>
                  <a:cubicBezTo>
                    <a:pt x="1287" y="458"/>
                    <a:pt x="1263" y="291"/>
                    <a:pt x="1192" y="148"/>
                  </a:cubicBezTo>
                  <a:cubicBezTo>
                    <a:pt x="1097" y="33"/>
                    <a:pt x="971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737;p108"/>
            <p:cNvSpPr/>
            <p:nvPr/>
          </p:nvSpPr>
          <p:spPr>
            <a:xfrm>
              <a:off x="1233550" y="2999950"/>
              <a:ext cx="32175" cy="30575"/>
            </a:xfrm>
            <a:custGeom>
              <a:avLst/>
              <a:gdLst/>
              <a:ahLst/>
              <a:cxnLst/>
              <a:rect l="l" t="t" r="r" b="b"/>
              <a:pathLst>
                <a:path w="1287" h="1223" extrusionOk="0">
                  <a:moveTo>
                    <a:pt x="811" y="458"/>
                  </a:moveTo>
                  <a:lnTo>
                    <a:pt x="811" y="577"/>
                  </a:lnTo>
                  <a:lnTo>
                    <a:pt x="811" y="720"/>
                  </a:lnTo>
                  <a:lnTo>
                    <a:pt x="763" y="720"/>
                  </a:lnTo>
                  <a:cubicBezTo>
                    <a:pt x="715" y="744"/>
                    <a:pt x="668" y="744"/>
                    <a:pt x="596" y="744"/>
                  </a:cubicBezTo>
                  <a:lnTo>
                    <a:pt x="549" y="744"/>
                  </a:lnTo>
                  <a:cubicBezTo>
                    <a:pt x="525" y="696"/>
                    <a:pt x="525" y="649"/>
                    <a:pt x="549" y="625"/>
                  </a:cubicBezTo>
                  <a:lnTo>
                    <a:pt x="549" y="482"/>
                  </a:lnTo>
                  <a:cubicBezTo>
                    <a:pt x="620" y="458"/>
                    <a:pt x="715" y="458"/>
                    <a:pt x="811" y="458"/>
                  </a:cubicBezTo>
                  <a:close/>
                  <a:moveTo>
                    <a:pt x="834" y="1"/>
                  </a:moveTo>
                  <a:cubicBezTo>
                    <a:pt x="660" y="1"/>
                    <a:pt x="470" y="53"/>
                    <a:pt x="310" y="53"/>
                  </a:cubicBezTo>
                  <a:cubicBezTo>
                    <a:pt x="298" y="51"/>
                    <a:pt x="286" y="50"/>
                    <a:pt x="274" y="50"/>
                  </a:cubicBezTo>
                  <a:cubicBezTo>
                    <a:pt x="152" y="50"/>
                    <a:pt x="72" y="159"/>
                    <a:pt x="72" y="268"/>
                  </a:cubicBezTo>
                  <a:cubicBezTo>
                    <a:pt x="72" y="577"/>
                    <a:pt x="1" y="934"/>
                    <a:pt x="287" y="1172"/>
                  </a:cubicBezTo>
                  <a:cubicBezTo>
                    <a:pt x="360" y="1202"/>
                    <a:pt x="443" y="1222"/>
                    <a:pt x="529" y="1222"/>
                  </a:cubicBezTo>
                  <a:cubicBezTo>
                    <a:pt x="582" y="1222"/>
                    <a:pt x="637" y="1214"/>
                    <a:pt x="691" y="1196"/>
                  </a:cubicBezTo>
                  <a:cubicBezTo>
                    <a:pt x="834" y="1196"/>
                    <a:pt x="953" y="1172"/>
                    <a:pt x="1096" y="1149"/>
                  </a:cubicBezTo>
                  <a:cubicBezTo>
                    <a:pt x="1192" y="1125"/>
                    <a:pt x="1239" y="1053"/>
                    <a:pt x="1263" y="982"/>
                  </a:cubicBezTo>
                  <a:cubicBezTo>
                    <a:pt x="1287" y="863"/>
                    <a:pt x="1287" y="720"/>
                    <a:pt x="1263" y="601"/>
                  </a:cubicBezTo>
                  <a:cubicBezTo>
                    <a:pt x="1287" y="434"/>
                    <a:pt x="1263" y="291"/>
                    <a:pt x="1192" y="148"/>
                  </a:cubicBezTo>
                  <a:cubicBezTo>
                    <a:pt x="1097" y="33"/>
                    <a:pt x="971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9" name="ф _Большая Перемена_ — Главная тема (www.lightaudio.ru)-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7055" y="4685030"/>
            <a:ext cx="619125" cy="5111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3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-695460">
            <a:off x="6433976" y="2472237"/>
            <a:ext cx="2036683" cy="29176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78" name="Google Shape;378;p53"/>
          <p:cNvGrpSpPr/>
          <p:nvPr/>
        </p:nvGrpSpPr>
        <p:grpSpPr>
          <a:xfrm>
            <a:off x="1443401" y="765205"/>
            <a:ext cx="824184" cy="712067"/>
            <a:chOff x="2341425" y="238100"/>
            <a:chExt cx="1328900" cy="1148125"/>
          </a:xfrm>
        </p:grpSpPr>
        <p:sp>
          <p:nvSpPr>
            <p:cNvPr id="379" name="Google Shape;379;p53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53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53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53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53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53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53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53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53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4574" y="891565"/>
            <a:ext cx="5968998" cy="582183"/>
          </a:xfrm>
        </p:spPr>
        <p:txBody>
          <a:bodyPr/>
          <a:lstStyle/>
          <a:p>
            <a:r>
              <a:rPr lang="ru-RU" sz="2400" dirty="0" err="1" smtClean="0"/>
              <a:t>Игисенов</a:t>
            </a:r>
            <a:r>
              <a:rPr lang="ru-RU" sz="2400" dirty="0" smtClean="0"/>
              <a:t> </a:t>
            </a:r>
            <a:r>
              <a:rPr lang="ru-RU" sz="2400" dirty="0" err="1" smtClean="0"/>
              <a:t>Кадирхан</a:t>
            </a:r>
            <a:r>
              <a:rPr lang="ru-RU" sz="2400" dirty="0" smtClean="0"/>
              <a:t> </a:t>
            </a:r>
            <a:r>
              <a:rPr lang="ru-RU" sz="2400" dirty="0" err="1" smtClean="0"/>
              <a:t>Темирханович</a:t>
            </a:r>
            <a:r>
              <a:rPr lang="ru-RU" sz="2400" dirty="0" smtClean="0"/>
              <a:t> </a:t>
            </a:r>
            <a:endParaRPr lang="ru-RU" sz="2400" dirty="0" smtClean="0"/>
          </a:p>
        </p:txBody>
      </p:sp>
      <p:pic>
        <p:nvPicPr>
          <p:cNvPr id="2050" name="Picture 2" descr="C:\Users\user\Desktop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62" y="1700292"/>
            <a:ext cx="240506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1363;p10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695700" y="1580515"/>
            <a:ext cx="3009900" cy="36963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 rot="20843640">
            <a:off x="6686125" y="3481253"/>
            <a:ext cx="1724998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Он прекрасный педагог — значит, будет отличным директором</a:t>
            </a:r>
            <a:endParaRPr lang="ru-RU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9936" y="1916838"/>
            <a:ext cx="200182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Georgia" panose="02040502050405020303" pitchFamily="18" charset="0"/>
              </a:rPr>
              <a:t>Чтобы быть хорошим директором, мало просто быть грамотным человеком с развитыми коммуникативными способностями. Глава школы должен обладать аналитическим складом ума. 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Google Shape;471;p58"/>
          <p:cNvSpPr/>
          <p:nvPr/>
        </p:nvSpPr>
        <p:spPr>
          <a:xfrm>
            <a:off x="8036392" y="4581128"/>
            <a:ext cx="417754" cy="389277"/>
          </a:xfrm>
          <a:custGeom>
            <a:avLst/>
            <a:gdLst/>
            <a:ahLst/>
            <a:cxnLst/>
            <a:rect l="l" t="t" r="r" b="b"/>
            <a:pathLst>
              <a:path w="10313" h="9610" extrusionOk="0">
                <a:moveTo>
                  <a:pt x="4869" y="904"/>
                </a:moveTo>
                <a:cubicBezTo>
                  <a:pt x="5298" y="904"/>
                  <a:pt x="5750" y="967"/>
                  <a:pt x="6002" y="1303"/>
                </a:cubicBezTo>
                <a:cubicBezTo>
                  <a:pt x="6169" y="1565"/>
                  <a:pt x="6312" y="1874"/>
                  <a:pt x="6359" y="2184"/>
                </a:cubicBezTo>
                <a:cubicBezTo>
                  <a:pt x="6002" y="2208"/>
                  <a:pt x="5645" y="2232"/>
                  <a:pt x="5311" y="2232"/>
                </a:cubicBezTo>
                <a:cubicBezTo>
                  <a:pt x="4454" y="2232"/>
                  <a:pt x="3621" y="2255"/>
                  <a:pt x="2787" y="2279"/>
                </a:cubicBezTo>
                <a:cubicBezTo>
                  <a:pt x="2906" y="1422"/>
                  <a:pt x="3359" y="993"/>
                  <a:pt x="4359" y="922"/>
                </a:cubicBezTo>
                <a:cubicBezTo>
                  <a:pt x="4514" y="915"/>
                  <a:pt x="4689" y="904"/>
                  <a:pt x="4869" y="904"/>
                </a:cubicBezTo>
                <a:close/>
                <a:moveTo>
                  <a:pt x="7963" y="3027"/>
                </a:moveTo>
                <a:cubicBezTo>
                  <a:pt x="8293" y="3027"/>
                  <a:pt x="8561" y="3065"/>
                  <a:pt x="8598" y="3184"/>
                </a:cubicBezTo>
                <a:cubicBezTo>
                  <a:pt x="8669" y="3589"/>
                  <a:pt x="8669" y="4018"/>
                  <a:pt x="8598" y="4423"/>
                </a:cubicBezTo>
                <a:cubicBezTo>
                  <a:pt x="7764" y="4970"/>
                  <a:pt x="6836" y="5375"/>
                  <a:pt x="5859" y="5566"/>
                </a:cubicBezTo>
                <a:cubicBezTo>
                  <a:pt x="5815" y="5367"/>
                  <a:pt x="5648" y="5230"/>
                  <a:pt x="5472" y="5230"/>
                </a:cubicBezTo>
                <a:cubicBezTo>
                  <a:pt x="5458" y="5230"/>
                  <a:pt x="5444" y="5231"/>
                  <a:pt x="5431" y="5232"/>
                </a:cubicBezTo>
                <a:cubicBezTo>
                  <a:pt x="5263" y="5222"/>
                  <a:pt x="5091" y="5217"/>
                  <a:pt x="4919" y="5217"/>
                </a:cubicBezTo>
                <a:cubicBezTo>
                  <a:pt x="4675" y="5217"/>
                  <a:pt x="4429" y="5228"/>
                  <a:pt x="4192" y="5256"/>
                </a:cubicBezTo>
                <a:cubicBezTo>
                  <a:pt x="3978" y="5256"/>
                  <a:pt x="3811" y="5399"/>
                  <a:pt x="3740" y="5613"/>
                </a:cubicBezTo>
                <a:cubicBezTo>
                  <a:pt x="2763" y="5399"/>
                  <a:pt x="1835" y="5089"/>
                  <a:pt x="930" y="4637"/>
                </a:cubicBezTo>
                <a:cubicBezTo>
                  <a:pt x="930" y="4161"/>
                  <a:pt x="906" y="3708"/>
                  <a:pt x="906" y="3232"/>
                </a:cubicBezTo>
                <a:cubicBezTo>
                  <a:pt x="1668" y="3232"/>
                  <a:pt x="2430" y="3239"/>
                  <a:pt x="3190" y="3239"/>
                </a:cubicBezTo>
                <a:cubicBezTo>
                  <a:pt x="4331" y="3239"/>
                  <a:pt x="5469" y="3222"/>
                  <a:pt x="6597" y="3137"/>
                </a:cubicBezTo>
                <a:cubicBezTo>
                  <a:pt x="6758" y="3122"/>
                  <a:pt x="7439" y="3027"/>
                  <a:pt x="7963" y="3027"/>
                </a:cubicBezTo>
                <a:close/>
                <a:moveTo>
                  <a:pt x="8598" y="5518"/>
                </a:moveTo>
                <a:cubicBezTo>
                  <a:pt x="8622" y="6113"/>
                  <a:pt x="8693" y="6685"/>
                  <a:pt x="8717" y="7280"/>
                </a:cubicBezTo>
                <a:cubicBezTo>
                  <a:pt x="8741" y="7614"/>
                  <a:pt x="8717" y="7971"/>
                  <a:pt x="8669" y="8304"/>
                </a:cubicBezTo>
                <a:cubicBezTo>
                  <a:pt x="8620" y="8524"/>
                  <a:pt x="8377" y="8581"/>
                  <a:pt x="8106" y="8581"/>
                </a:cubicBezTo>
                <a:cubicBezTo>
                  <a:pt x="7850" y="8581"/>
                  <a:pt x="7569" y="8530"/>
                  <a:pt x="7407" y="8519"/>
                </a:cubicBezTo>
                <a:cubicBezTo>
                  <a:pt x="7228" y="8515"/>
                  <a:pt x="7050" y="8513"/>
                  <a:pt x="6871" y="8513"/>
                </a:cubicBezTo>
                <a:cubicBezTo>
                  <a:pt x="5187" y="8513"/>
                  <a:pt x="3502" y="8674"/>
                  <a:pt x="1804" y="8674"/>
                </a:cubicBezTo>
                <a:cubicBezTo>
                  <a:pt x="1545" y="8674"/>
                  <a:pt x="1285" y="8670"/>
                  <a:pt x="1025" y="8662"/>
                </a:cubicBezTo>
                <a:cubicBezTo>
                  <a:pt x="1025" y="7661"/>
                  <a:pt x="1001" y="6661"/>
                  <a:pt x="977" y="5637"/>
                </a:cubicBezTo>
                <a:lnTo>
                  <a:pt x="977" y="5637"/>
                </a:lnTo>
                <a:cubicBezTo>
                  <a:pt x="1858" y="6042"/>
                  <a:pt x="2811" y="6352"/>
                  <a:pt x="3764" y="6518"/>
                </a:cubicBezTo>
                <a:cubicBezTo>
                  <a:pt x="3611" y="6824"/>
                  <a:pt x="3838" y="7170"/>
                  <a:pt x="4171" y="7170"/>
                </a:cubicBezTo>
                <a:cubicBezTo>
                  <a:pt x="4201" y="7170"/>
                  <a:pt x="4232" y="7167"/>
                  <a:pt x="4264" y="7161"/>
                </a:cubicBezTo>
                <a:lnTo>
                  <a:pt x="5407" y="7161"/>
                </a:lnTo>
                <a:cubicBezTo>
                  <a:pt x="5428" y="7164"/>
                  <a:pt x="5450" y="7166"/>
                  <a:pt x="5471" y="7166"/>
                </a:cubicBezTo>
                <a:cubicBezTo>
                  <a:pt x="5794" y="7166"/>
                  <a:pt x="6017" y="6831"/>
                  <a:pt x="5883" y="6518"/>
                </a:cubicBezTo>
                <a:cubicBezTo>
                  <a:pt x="6836" y="6352"/>
                  <a:pt x="7741" y="5994"/>
                  <a:pt x="8598" y="5518"/>
                </a:cubicBezTo>
                <a:close/>
                <a:moveTo>
                  <a:pt x="4966" y="0"/>
                </a:moveTo>
                <a:cubicBezTo>
                  <a:pt x="4754" y="0"/>
                  <a:pt x="4548" y="10"/>
                  <a:pt x="4359" y="17"/>
                </a:cubicBezTo>
                <a:cubicBezTo>
                  <a:pt x="2811" y="65"/>
                  <a:pt x="2025" y="898"/>
                  <a:pt x="1858" y="2303"/>
                </a:cubicBezTo>
                <a:lnTo>
                  <a:pt x="453" y="2303"/>
                </a:lnTo>
                <a:cubicBezTo>
                  <a:pt x="334" y="2303"/>
                  <a:pt x="239" y="2351"/>
                  <a:pt x="168" y="2422"/>
                </a:cubicBezTo>
                <a:cubicBezTo>
                  <a:pt x="48" y="2494"/>
                  <a:pt x="1" y="2637"/>
                  <a:pt x="1" y="2756"/>
                </a:cubicBezTo>
                <a:cubicBezTo>
                  <a:pt x="1" y="4875"/>
                  <a:pt x="120" y="6995"/>
                  <a:pt x="120" y="9114"/>
                </a:cubicBezTo>
                <a:cubicBezTo>
                  <a:pt x="120" y="9352"/>
                  <a:pt x="310" y="9566"/>
                  <a:pt x="572" y="9590"/>
                </a:cubicBezTo>
                <a:cubicBezTo>
                  <a:pt x="965" y="9604"/>
                  <a:pt x="1359" y="9609"/>
                  <a:pt x="1754" y="9609"/>
                </a:cubicBezTo>
                <a:cubicBezTo>
                  <a:pt x="2774" y="9609"/>
                  <a:pt x="3799" y="9570"/>
                  <a:pt x="4811" y="9519"/>
                </a:cubicBezTo>
                <a:cubicBezTo>
                  <a:pt x="4999" y="9511"/>
                  <a:pt x="5190" y="9509"/>
                  <a:pt x="5382" y="9509"/>
                </a:cubicBezTo>
                <a:cubicBezTo>
                  <a:pt x="5928" y="9509"/>
                  <a:pt x="6491" y="9531"/>
                  <a:pt x="7048" y="9531"/>
                </a:cubicBezTo>
                <a:cubicBezTo>
                  <a:pt x="7542" y="9531"/>
                  <a:pt x="8031" y="9513"/>
                  <a:pt x="8503" y="9447"/>
                </a:cubicBezTo>
                <a:cubicBezTo>
                  <a:pt x="10313" y="9209"/>
                  <a:pt x="9574" y="6423"/>
                  <a:pt x="9479" y="5208"/>
                </a:cubicBezTo>
                <a:cubicBezTo>
                  <a:pt x="9431" y="4446"/>
                  <a:pt x="9598" y="3708"/>
                  <a:pt x="9479" y="2946"/>
                </a:cubicBezTo>
                <a:cubicBezTo>
                  <a:pt x="9384" y="2255"/>
                  <a:pt x="8622" y="2184"/>
                  <a:pt x="8074" y="2136"/>
                </a:cubicBezTo>
                <a:lnTo>
                  <a:pt x="7288" y="2136"/>
                </a:lnTo>
                <a:cubicBezTo>
                  <a:pt x="7121" y="1541"/>
                  <a:pt x="6955" y="946"/>
                  <a:pt x="6502" y="469"/>
                </a:cubicBezTo>
                <a:cubicBezTo>
                  <a:pt x="6122" y="71"/>
                  <a:pt x="5527" y="0"/>
                  <a:pt x="49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7" name="Google Shape;1738;p108"/>
          <p:cNvGrpSpPr/>
          <p:nvPr/>
        </p:nvGrpSpPr>
        <p:grpSpPr>
          <a:xfrm>
            <a:off x="5958375" y="4625948"/>
            <a:ext cx="341816" cy="291404"/>
            <a:chOff x="5670425" y="2374500"/>
            <a:chExt cx="280200" cy="238875"/>
          </a:xfrm>
        </p:grpSpPr>
        <p:sp>
          <p:nvSpPr>
            <p:cNvPr id="38" name="Google Shape;1739;p108"/>
            <p:cNvSpPr/>
            <p:nvPr/>
          </p:nvSpPr>
          <p:spPr>
            <a:xfrm>
              <a:off x="5670425" y="2374500"/>
              <a:ext cx="280200" cy="238875"/>
            </a:xfrm>
            <a:custGeom>
              <a:avLst/>
              <a:gdLst/>
              <a:ahLst/>
              <a:cxnLst/>
              <a:rect l="l" t="t" r="r" b="b"/>
              <a:pathLst>
                <a:path w="11208" h="9555" extrusionOk="0">
                  <a:moveTo>
                    <a:pt x="8660" y="1876"/>
                  </a:moveTo>
                  <a:cubicBezTo>
                    <a:pt x="8588" y="2186"/>
                    <a:pt x="8541" y="2519"/>
                    <a:pt x="8469" y="2829"/>
                  </a:cubicBezTo>
                  <a:lnTo>
                    <a:pt x="8398" y="2829"/>
                  </a:lnTo>
                  <a:cubicBezTo>
                    <a:pt x="6302" y="2829"/>
                    <a:pt x="4230" y="2900"/>
                    <a:pt x="2135" y="2900"/>
                  </a:cubicBezTo>
                  <a:cubicBezTo>
                    <a:pt x="2158" y="2567"/>
                    <a:pt x="2182" y="2233"/>
                    <a:pt x="2206" y="1900"/>
                  </a:cubicBezTo>
                  <a:lnTo>
                    <a:pt x="2540" y="1900"/>
                  </a:lnTo>
                  <a:lnTo>
                    <a:pt x="2540" y="1995"/>
                  </a:lnTo>
                  <a:cubicBezTo>
                    <a:pt x="2551" y="2296"/>
                    <a:pt x="2770" y="2439"/>
                    <a:pt x="2990" y="2439"/>
                  </a:cubicBezTo>
                  <a:cubicBezTo>
                    <a:pt x="3223" y="2439"/>
                    <a:pt x="3457" y="2278"/>
                    <a:pt x="3444" y="1971"/>
                  </a:cubicBezTo>
                  <a:lnTo>
                    <a:pt x="3444" y="1900"/>
                  </a:lnTo>
                  <a:lnTo>
                    <a:pt x="4159" y="1900"/>
                  </a:lnTo>
                  <a:lnTo>
                    <a:pt x="4159" y="2162"/>
                  </a:lnTo>
                  <a:cubicBezTo>
                    <a:pt x="4159" y="2459"/>
                    <a:pt x="4391" y="2608"/>
                    <a:pt x="4623" y="2608"/>
                  </a:cubicBezTo>
                  <a:cubicBezTo>
                    <a:pt x="4855" y="2608"/>
                    <a:pt x="5088" y="2459"/>
                    <a:pt x="5088" y="2162"/>
                  </a:cubicBezTo>
                  <a:lnTo>
                    <a:pt x="5088" y="1876"/>
                  </a:lnTo>
                  <a:lnTo>
                    <a:pt x="5683" y="1876"/>
                  </a:lnTo>
                  <a:cubicBezTo>
                    <a:pt x="5683" y="1971"/>
                    <a:pt x="5683" y="2067"/>
                    <a:pt x="5707" y="2162"/>
                  </a:cubicBezTo>
                  <a:cubicBezTo>
                    <a:pt x="5707" y="2424"/>
                    <a:pt x="5921" y="2614"/>
                    <a:pt x="6159" y="2614"/>
                  </a:cubicBezTo>
                  <a:cubicBezTo>
                    <a:pt x="6421" y="2614"/>
                    <a:pt x="6636" y="2424"/>
                    <a:pt x="6636" y="2162"/>
                  </a:cubicBezTo>
                  <a:cubicBezTo>
                    <a:pt x="6636" y="2067"/>
                    <a:pt x="6612" y="1971"/>
                    <a:pt x="6612" y="1876"/>
                  </a:cubicBezTo>
                  <a:lnTo>
                    <a:pt x="7207" y="1876"/>
                  </a:lnTo>
                  <a:lnTo>
                    <a:pt x="7207" y="2162"/>
                  </a:lnTo>
                  <a:cubicBezTo>
                    <a:pt x="7231" y="2448"/>
                    <a:pt x="7451" y="2590"/>
                    <a:pt x="7669" y="2590"/>
                  </a:cubicBezTo>
                  <a:cubicBezTo>
                    <a:pt x="7886" y="2590"/>
                    <a:pt x="8100" y="2448"/>
                    <a:pt x="8112" y="2162"/>
                  </a:cubicBezTo>
                  <a:lnTo>
                    <a:pt x="8112" y="1876"/>
                  </a:lnTo>
                  <a:close/>
                  <a:moveTo>
                    <a:pt x="9231" y="3591"/>
                  </a:moveTo>
                  <a:cubicBezTo>
                    <a:pt x="9612" y="5186"/>
                    <a:pt x="10065" y="6782"/>
                    <a:pt x="10279" y="8425"/>
                  </a:cubicBezTo>
                  <a:cubicBezTo>
                    <a:pt x="10009" y="8442"/>
                    <a:pt x="9736" y="8450"/>
                    <a:pt x="9462" y="8450"/>
                  </a:cubicBezTo>
                  <a:cubicBezTo>
                    <a:pt x="8963" y="8450"/>
                    <a:pt x="8461" y="8423"/>
                    <a:pt x="7969" y="8377"/>
                  </a:cubicBezTo>
                  <a:cubicBezTo>
                    <a:pt x="7969" y="8306"/>
                    <a:pt x="7993" y="8258"/>
                    <a:pt x="8017" y="8211"/>
                  </a:cubicBezTo>
                  <a:cubicBezTo>
                    <a:pt x="8255" y="7520"/>
                    <a:pt x="8446" y="6853"/>
                    <a:pt x="8612" y="6139"/>
                  </a:cubicBezTo>
                  <a:cubicBezTo>
                    <a:pt x="8850" y="5305"/>
                    <a:pt x="9065" y="4448"/>
                    <a:pt x="9231" y="3591"/>
                  </a:cubicBezTo>
                  <a:close/>
                  <a:moveTo>
                    <a:pt x="8255" y="3757"/>
                  </a:moveTo>
                  <a:cubicBezTo>
                    <a:pt x="7874" y="5281"/>
                    <a:pt x="7421" y="6806"/>
                    <a:pt x="6993" y="8330"/>
                  </a:cubicBezTo>
                  <a:cubicBezTo>
                    <a:pt x="6924" y="8590"/>
                    <a:pt x="6722" y="8661"/>
                    <a:pt x="6486" y="8661"/>
                  </a:cubicBezTo>
                  <a:cubicBezTo>
                    <a:pt x="6311" y="8661"/>
                    <a:pt x="6117" y="8622"/>
                    <a:pt x="5945" y="8592"/>
                  </a:cubicBezTo>
                  <a:cubicBezTo>
                    <a:pt x="5469" y="8544"/>
                    <a:pt x="5016" y="8496"/>
                    <a:pt x="4540" y="8473"/>
                  </a:cubicBezTo>
                  <a:cubicBezTo>
                    <a:pt x="4248" y="8461"/>
                    <a:pt x="3956" y="8455"/>
                    <a:pt x="3665" y="8455"/>
                  </a:cubicBezTo>
                  <a:cubicBezTo>
                    <a:pt x="2791" y="8455"/>
                    <a:pt x="1920" y="8508"/>
                    <a:pt x="1063" y="8615"/>
                  </a:cubicBezTo>
                  <a:cubicBezTo>
                    <a:pt x="1325" y="6996"/>
                    <a:pt x="1754" y="5424"/>
                    <a:pt x="1992" y="3853"/>
                  </a:cubicBezTo>
                  <a:cubicBezTo>
                    <a:pt x="4087" y="3853"/>
                    <a:pt x="6159" y="3781"/>
                    <a:pt x="8255" y="3757"/>
                  </a:cubicBezTo>
                  <a:close/>
                  <a:moveTo>
                    <a:pt x="3058" y="0"/>
                  </a:moveTo>
                  <a:cubicBezTo>
                    <a:pt x="2859" y="0"/>
                    <a:pt x="2670" y="135"/>
                    <a:pt x="2611" y="352"/>
                  </a:cubicBezTo>
                  <a:cubicBezTo>
                    <a:pt x="2587" y="566"/>
                    <a:pt x="2563" y="781"/>
                    <a:pt x="2563" y="995"/>
                  </a:cubicBezTo>
                  <a:lnTo>
                    <a:pt x="1968" y="995"/>
                  </a:lnTo>
                  <a:cubicBezTo>
                    <a:pt x="1952" y="987"/>
                    <a:pt x="1936" y="984"/>
                    <a:pt x="1920" y="984"/>
                  </a:cubicBezTo>
                  <a:cubicBezTo>
                    <a:pt x="1889" y="984"/>
                    <a:pt x="1857" y="995"/>
                    <a:pt x="1825" y="995"/>
                  </a:cubicBezTo>
                  <a:cubicBezTo>
                    <a:pt x="1798" y="990"/>
                    <a:pt x="1771" y="988"/>
                    <a:pt x="1745" y="988"/>
                  </a:cubicBezTo>
                  <a:cubicBezTo>
                    <a:pt x="1492" y="988"/>
                    <a:pt x="1277" y="1188"/>
                    <a:pt x="1277" y="1447"/>
                  </a:cubicBezTo>
                  <a:cubicBezTo>
                    <a:pt x="1301" y="4019"/>
                    <a:pt x="444" y="6448"/>
                    <a:pt x="87" y="8973"/>
                  </a:cubicBezTo>
                  <a:cubicBezTo>
                    <a:pt x="1" y="9273"/>
                    <a:pt x="244" y="9555"/>
                    <a:pt x="537" y="9555"/>
                  </a:cubicBezTo>
                  <a:cubicBezTo>
                    <a:pt x="569" y="9555"/>
                    <a:pt x="602" y="9551"/>
                    <a:pt x="634" y="9544"/>
                  </a:cubicBezTo>
                  <a:cubicBezTo>
                    <a:pt x="1645" y="9406"/>
                    <a:pt x="2665" y="9338"/>
                    <a:pt x="3682" y="9338"/>
                  </a:cubicBezTo>
                  <a:cubicBezTo>
                    <a:pt x="4248" y="9338"/>
                    <a:pt x="4812" y="9359"/>
                    <a:pt x="5373" y="9401"/>
                  </a:cubicBezTo>
                  <a:cubicBezTo>
                    <a:pt x="5722" y="9427"/>
                    <a:pt x="6155" y="9516"/>
                    <a:pt x="6565" y="9516"/>
                  </a:cubicBezTo>
                  <a:cubicBezTo>
                    <a:pt x="6912" y="9516"/>
                    <a:pt x="7242" y="9453"/>
                    <a:pt x="7493" y="9235"/>
                  </a:cubicBezTo>
                  <a:cubicBezTo>
                    <a:pt x="8206" y="9249"/>
                    <a:pt x="8910" y="9329"/>
                    <a:pt x="9611" y="9329"/>
                  </a:cubicBezTo>
                  <a:cubicBezTo>
                    <a:pt x="10033" y="9329"/>
                    <a:pt x="10454" y="9300"/>
                    <a:pt x="10875" y="9211"/>
                  </a:cubicBezTo>
                  <a:cubicBezTo>
                    <a:pt x="11089" y="9163"/>
                    <a:pt x="11208" y="8973"/>
                    <a:pt x="11208" y="8782"/>
                  </a:cubicBezTo>
                  <a:cubicBezTo>
                    <a:pt x="10946" y="6377"/>
                    <a:pt x="10184" y="4091"/>
                    <a:pt x="9755" y="1733"/>
                  </a:cubicBezTo>
                  <a:cubicBezTo>
                    <a:pt x="9731" y="1614"/>
                    <a:pt x="9684" y="1519"/>
                    <a:pt x="9589" y="1471"/>
                  </a:cubicBezTo>
                  <a:cubicBezTo>
                    <a:pt x="9612" y="1209"/>
                    <a:pt x="9398" y="995"/>
                    <a:pt x="9136" y="995"/>
                  </a:cubicBezTo>
                  <a:cubicBezTo>
                    <a:pt x="8779" y="995"/>
                    <a:pt x="8422" y="971"/>
                    <a:pt x="8064" y="971"/>
                  </a:cubicBezTo>
                  <a:cubicBezTo>
                    <a:pt x="8064" y="804"/>
                    <a:pt x="8064" y="638"/>
                    <a:pt x="8041" y="495"/>
                  </a:cubicBezTo>
                  <a:cubicBezTo>
                    <a:pt x="8017" y="197"/>
                    <a:pt x="7773" y="48"/>
                    <a:pt x="7541" y="48"/>
                  </a:cubicBezTo>
                  <a:cubicBezTo>
                    <a:pt x="7308" y="48"/>
                    <a:pt x="7088" y="197"/>
                    <a:pt x="7112" y="495"/>
                  </a:cubicBezTo>
                  <a:cubicBezTo>
                    <a:pt x="7112" y="638"/>
                    <a:pt x="7136" y="804"/>
                    <a:pt x="7136" y="971"/>
                  </a:cubicBezTo>
                  <a:lnTo>
                    <a:pt x="6540" y="971"/>
                  </a:lnTo>
                  <a:lnTo>
                    <a:pt x="6540" y="471"/>
                  </a:lnTo>
                  <a:cubicBezTo>
                    <a:pt x="6540" y="173"/>
                    <a:pt x="6308" y="24"/>
                    <a:pt x="6076" y="24"/>
                  </a:cubicBezTo>
                  <a:cubicBezTo>
                    <a:pt x="5844" y="24"/>
                    <a:pt x="5612" y="173"/>
                    <a:pt x="5612" y="471"/>
                  </a:cubicBezTo>
                  <a:lnTo>
                    <a:pt x="5612" y="971"/>
                  </a:lnTo>
                  <a:lnTo>
                    <a:pt x="5064" y="971"/>
                  </a:lnTo>
                  <a:lnTo>
                    <a:pt x="5064" y="471"/>
                  </a:lnTo>
                  <a:cubicBezTo>
                    <a:pt x="5064" y="161"/>
                    <a:pt x="4832" y="7"/>
                    <a:pt x="4599" y="7"/>
                  </a:cubicBezTo>
                  <a:cubicBezTo>
                    <a:pt x="4367" y="7"/>
                    <a:pt x="4135" y="161"/>
                    <a:pt x="4135" y="471"/>
                  </a:cubicBezTo>
                  <a:lnTo>
                    <a:pt x="4135" y="995"/>
                  </a:lnTo>
                  <a:lnTo>
                    <a:pt x="3468" y="995"/>
                  </a:lnTo>
                  <a:cubicBezTo>
                    <a:pt x="3468" y="852"/>
                    <a:pt x="3492" y="733"/>
                    <a:pt x="3516" y="590"/>
                  </a:cubicBezTo>
                  <a:cubicBezTo>
                    <a:pt x="3564" y="352"/>
                    <a:pt x="3421" y="90"/>
                    <a:pt x="3183" y="18"/>
                  </a:cubicBezTo>
                  <a:cubicBezTo>
                    <a:pt x="3141" y="6"/>
                    <a:pt x="3099" y="0"/>
                    <a:pt x="3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740;p108"/>
            <p:cNvSpPr/>
            <p:nvPr/>
          </p:nvSpPr>
          <p:spPr>
            <a:xfrm>
              <a:off x="5756275" y="2485475"/>
              <a:ext cx="60400" cy="82550"/>
            </a:xfrm>
            <a:custGeom>
              <a:avLst/>
              <a:gdLst/>
              <a:ahLst/>
              <a:cxnLst/>
              <a:rect l="l" t="t" r="r" b="b"/>
              <a:pathLst>
                <a:path w="2416" h="3302" extrusionOk="0">
                  <a:moveTo>
                    <a:pt x="1685" y="0"/>
                  </a:moveTo>
                  <a:cubicBezTo>
                    <a:pt x="1230" y="0"/>
                    <a:pt x="775" y="31"/>
                    <a:pt x="320" y="104"/>
                  </a:cubicBezTo>
                  <a:cubicBezTo>
                    <a:pt x="225" y="128"/>
                    <a:pt x="153" y="223"/>
                    <a:pt x="153" y="342"/>
                  </a:cubicBezTo>
                  <a:lnTo>
                    <a:pt x="153" y="1438"/>
                  </a:lnTo>
                  <a:cubicBezTo>
                    <a:pt x="153" y="1587"/>
                    <a:pt x="269" y="1680"/>
                    <a:pt x="396" y="1680"/>
                  </a:cubicBezTo>
                  <a:cubicBezTo>
                    <a:pt x="410" y="1680"/>
                    <a:pt x="425" y="1678"/>
                    <a:pt x="439" y="1676"/>
                  </a:cubicBezTo>
                  <a:cubicBezTo>
                    <a:pt x="602" y="1622"/>
                    <a:pt x="787" y="1588"/>
                    <a:pt x="965" y="1588"/>
                  </a:cubicBezTo>
                  <a:cubicBezTo>
                    <a:pt x="1336" y="1588"/>
                    <a:pt x="1677" y="1734"/>
                    <a:pt x="1725" y="2152"/>
                  </a:cubicBezTo>
                  <a:cubicBezTo>
                    <a:pt x="1770" y="2561"/>
                    <a:pt x="1374" y="2844"/>
                    <a:pt x="1005" y="2844"/>
                  </a:cubicBezTo>
                  <a:cubicBezTo>
                    <a:pt x="794" y="2844"/>
                    <a:pt x="591" y="2751"/>
                    <a:pt x="487" y="2533"/>
                  </a:cubicBezTo>
                  <a:cubicBezTo>
                    <a:pt x="449" y="2442"/>
                    <a:pt x="382" y="2404"/>
                    <a:pt x="312" y="2404"/>
                  </a:cubicBezTo>
                  <a:cubicBezTo>
                    <a:pt x="163" y="2404"/>
                    <a:pt x="1" y="2577"/>
                    <a:pt x="82" y="2771"/>
                  </a:cubicBezTo>
                  <a:cubicBezTo>
                    <a:pt x="256" y="3140"/>
                    <a:pt x="607" y="3302"/>
                    <a:pt x="974" y="3302"/>
                  </a:cubicBezTo>
                  <a:cubicBezTo>
                    <a:pt x="1461" y="3302"/>
                    <a:pt x="1977" y="3018"/>
                    <a:pt x="2154" y="2557"/>
                  </a:cubicBezTo>
                  <a:cubicBezTo>
                    <a:pt x="2320" y="2081"/>
                    <a:pt x="2130" y="1581"/>
                    <a:pt x="1701" y="1295"/>
                  </a:cubicBezTo>
                  <a:cubicBezTo>
                    <a:pt x="1479" y="1168"/>
                    <a:pt x="1236" y="1104"/>
                    <a:pt x="992" y="1104"/>
                  </a:cubicBezTo>
                  <a:cubicBezTo>
                    <a:pt x="870" y="1104"/>
                    <a:pt x="749" y="1120"/>
                    <a:pt x="630" y="1152"/>
                  </a:cubicBezTo>
                  <a:lnTo>
                    <a:pt x="630" y="533"/>
                  </a:lnTo>
                  <a:cubicBezTo>
                    <a:pt x="932" y="488"/>
                    <a:pt x="1243" y="471"/>
                    <a:pt x="1558" y="471"/>
                  </a:cubicBezTo>
                  <a:cubicBezTo>
                    <a:pt x="1740" y="471"/>
                    <a:pt x="1923" y="477"/>
                    <a:pt x="2106" y="485"/>
                  </a:cubicBezTo>
                  <a:cubicBezTo>
                    <a:pt x="2416" y="485"/>
                    <a:pt x="2416" y="9"/>
                    <a:pt x="2106" y="9"/>
                  </a:cubicBezTo>
                  <a:cubicBezTo>
                    <a:pt x="1966" y="3"/>
                    <a:pt x="1825" y="0"/>
                    <a:pt x="1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0" name="Google Shape;1435;p103"/>
          <p:cNvSpPr/>
          <p:nvPr/>
        </p:nvSpPr>
        <p:spPr>
          <a:xfrm rot="16371411">
            <a:off x="6653768" y="5150599"/>
            <a:ext cx="373760" cy="251345"/>
          </a:xfrm>
          <a:custGeom>
            <a:avLst/>
            <a:gdLst/>
            <a:ahLst/>
            <a:cxnLst/>
            <a:rect l="l" t="t" r="r" b="b"/>
            <a:pathLst>
              <a:path w="10527" h="9711" extrusionOk="0">
                <a:moveTo>
                  <a:pt x="3523" y="0"/>
                </a:moveTo>
                <a:cubicBezTo>
                  <a:pt x="2345" y="0"/>
                  <a:pt x="1325" y="536"/>
                  <a:pt x="882" y="2087"/>
                </a:cubicBezTo>
                <a:cubicBezTo>
                  <a:pt x="1" y="5182"/>
                  <a:pt x="3883" y="8040"/>
                  <a:pt x="6264" y="9231"/>
                </a:cubicBezTo>
                <a:cubicBezTo>
                  <a:pt x="6795" y="9485"/>
                  <a:pt x="7494" y="9711"/>
                  <a:pt x="8141" y="9711"/>
                </a:cubicBezTo>
                <a:cubicBezTo>
                  <a:pt x="8829" y="9711"/>
                  <a:pt x="9458" y="9456"/>
                  <a:pt x="9765" y="8707"/>
                </a:cubicBezTo>
                <a:cubicBezTo>
                  <a:pt x="10527" y="6778"/>
                  <a:pt x="8907" y="5040"/>
                  <a:pt x="7526" y="3968"/>
                </a:cubicBezTo>
                <a:cubicBezTo>
                  <a:pt x="6656" y="3272"/>
                  <a:pt x="5174" y="1650"/>
                  <a:pt x="3845" y="1650"/>
                </a:cubicBezTo>
                <a:cubicBezTo>
                  <a:pt x="3536" y="1650"/>
                  <a:pt x="3236" y="1738"/>
                  <a:pt x="2954" y="1944"/>
                </a:cubicBezTo>
                <a:cubicBezTo>
                  <a:pt x="1239" y="3182"/>
                  <a:pt x="3001" y="4873"/>
                  <a:pt x="4049" y="5754"/>
                </a:cubicBezTo>
                <a:cubicBezTo>
                  <a:pt x="4787" y="6349"/>
                  <a:pt x="5573" y="6897"/>
                  <a:pt x="6288" y="7492"/>
                </a:cubicBezTo>
                <a:cubicBezTo>
                  <a:pt x="6616" y="7800"/>
                  <a:pt x="7049" y="7984"/>
                  <a:pt x="7497" y="7984"/>
                </a:cubicBezTo>
                <a:cubicBezTo>
                  <a:pt x="7570" y="7984"/>
                  <a:pt x="7643" y="7979"/>
                  <a:pt x="7717" y="7969"/>
                </a:cubicBezTo>
                <a:cubicBezTo>
                  <a:pt x="8145" y="7897"/>
                  <a:pt x="8455" y="7540"/>
                  <a:pt x="8503" y="7111"/>
                </a:cubicBezTo>
                <a:cubicBezTo>
                  <a:pt x="8503" y="6421"/>
                  <a:pt x="7907" y="5968"/>
                  <a:pt x="7407" y="5587"/>
                </a:cubicBezTo>
                <a:cubicBezTo>
                  <a:pt x="7311" y="5518"/>
                  <a:pt x="7218" y="5488"/>
                  <a:pt x="7134" y="5488"/>
                </a:cubicBezTo>
                <a:cubicBezTo>
                  <a:pt x="6756" y="5488"/>
                  <a:pt x="6542" y="6081"/>
                  <a:pt x="6931" y="6373"/>
                </a:cubicBezTo>
                <a:cubicBezTo>
                  <a:pt x="6955" y="6373"/>
                  <a:pt x="7812" y="6969"/>
                  <a:pt x="7479" y="7064"/>
                </a:cubicBezTo>
                <a:cubicBezTo>
                  <a:pt x="7460" y="7069"/>
                  <a:pt x="7441" y="7072"/>
                  <a:pt x="7421" y="7072"/>
                </a:cubicBezTo>
                <a:cubicBezTo>
                  <a:pt x="7173" y="7072"/>
                  <a:pt x="6775" y="6698"/>
                  <a:pt x="6621" y="6588"/>
                </a:cubicBezTo>
                <a:cubicBezTo>
                  <a:pt x="5907" y="6016"/>
                  <a:pt x="5192" y="5492"/>
                  <a:pt x="4478" y="4921"/>
                </a:cubicBezTo>
                <a:cubicBezTo>
                  <a:pt x="4073" y="4563"/>
                  <a:pt x="3049" y="3849"/>
                  <a:pt x="3144" y="3230"/>
                </a:cubicBezTo>
                <a:cubicBezTo>
                  <a:pt x="3216" y="2753"/>
                  <a:pt x="3449" y="2584"/>
                  <a:pt x="3745" y="2584"/>
                </a:cubicBezTo>
                <a:cubicBezTo>
                  <a:pt x="4338" y="2584"/>
                  <a:pt x="5184" y="3261"/>
                  <a:pt x="5502" y="3515"/>
                </a:cubicBezTo>
                <a:cubicBezTo>
                  <a:pt x="6740" y="4516"/>
                  <a:pt x="8264" y="5397"/>
                  <a:pt x="8860" y="6945"/>
                </a:cubicBezTo>
                <a:cubicBezTo>
                  <a:pt x="9189" y="7816"/>
                  <a:pt x="9054" y="8803"/>
                  <a:pt x="7970" y="8803"/>
                </a:cubicBezTo>
                <a:cubicBezTo>
                  <a:pt x="7957" y="8803"/>
                  <a:pt x="7944" y="8803"/>
                  <a:pt x="7931" y="8802"/>
                </a:cubicBezTo>
                <a:cubicBezTo>
                  <a:pt x="7407" y="8802"/>
                  <a:pt x="6859" y="8493"/>
                  <a:pt x="6407" y="8255"/>
                </a:cubicBezTo>
                <a:cubicBezTo>
                  <a:pt x="5240" y="7635"/>
                  <a:pt x="4168" y="6826"/>
                  <a:pt x="3240" y="5873"/>
                </a:cubicBezTo>
                <a:cubicBezTo>
                  <a:pt x="2358" y="4968"/>
                  <a:pt x="1477" y="3873"/>
                  <a:pt x="1715" y="2539"/>
                </a:cubicBezTo>
                <a:cubicBezTo>
                  <a:pt x="1929" y="1309"/>
                  <a:pt x="2658" y="891"/>
                  <a:pt x="3545" y="891"/>
                </a:cubicBezTo>
                <a:cubicBezTo>
                  <a:pt x="4736" y="891"/>
                  <a:pt x="6210" y="1646"/>
                  <a:pt x="7097" y="2206"/>
                </a:cubicBezTo>
                <a:cubicBezTo>
                  <a:pt x="7181" y="2255"/>
                  <a:pt x="7262" y="2277"/>
                  <a:pt x="7339" y="2277"/>
                </a:cubicBezTo>
                <a:cubicBezTo>
                  <a:pt x="7741" y="2277"/>
                  <a:pt x="7994" y="1676"/>
                  <a:pt x="7574" y="1396"/>
                </a:cubicBezTo>
                <a:cubicBezTo>
                  <a:pt x="6440" y="708"/>
                  <a:pt x="4877" y="0"/>
                  <a:pt x="3523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475740" y="4869180"/>
            <a:ext cx="226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i="1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Директор школы №22</a:t>
            </a:r>
            <a:endParaRPr lang="ru-RU" altLang="en-US" i="1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ru-RU" altLang="en-US" i="1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 2009-2010 г.</a:t>
            </a:r>
            <a:endParaRPr lang="ru-RU" altLang="en-US" i="1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6029" y="866627"/>
            <a:ext cx="6322008" cy="438167"/>
          </a:xfrm>
        </p:spPr>
        <p:txBody>
          <a:bodyPr/>
          <a:lstStyle/>
          <a:p>
            <a:r>
              <a:rPr lang="ru-RU" sz="2400" dirty="0" smtClean="0"/>
              <a:t>Панин Амангельды </a:t>
            </a:r>
            <a:r>
              <a:rPr lang="ru-RU" sz="2400" dirty="0" err="1" smtClean="0"/>
              <a:t>Ергалиевич</a:t>
            </a:r>
            <a:r>
              <a:rPr lang="ru-RU" sz="2400" dirty="0" smtClean="0"/>
              <a:t> </a:t>
            </a:r>
            <a:endParaRPr lang="ru-RU" sz="2400" dirty="0" smtClean="0"/>
          </a:p>
        </p:txBody>
      </p:sp>
      <p:pic>
        <p:nvPicPr>
          <p:cNvPr id="3074" name="Picture 2" descr="C:\Users\user\Downloads\WhatsApp Image 2023-12-13 at 12.31.53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93" y="945376"/>
            <a:ext cx="1224136" cy="220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719;p108"/>
          <p:cNvSpPr/>
          <p:nvPr/>
        </p:nvSpPr>
        <p:spPr>
          <a:xfrm>
            <a:off x="1476038" y="5277336"/>
            <a:ext cx="493734" cy="519868"/>
          </a:xfrm>
          <a:custGeom>
            <a:avLst/>
            <a:gdLst/>
            <a:ahLst/>
            <a:cxnLst/>
            <a:rect l="l" t="t" r="r" b="b"/>
            <a:pathLst>
              <a:path w="11312" h="10748" extrusionOk="0">
                <a:moveTo>
                  <a:pt x="5311" y="1143"/>
                </a:moveTo>
                <a:lnTo>
                  <a:pt x="5311" y="1167"/>
                </a:lnTo>
                <a:lnTo>
                  <a:pt x="5811" y="1167"/>
                </a:lnTo>
                <a:cubicBezTo>
                  <a:pt x="5882" y="1715"/>
                  <a:pt x="5930" y="2263"/>
                  <a:pt x="5930" y="2810"/>
                </a:cubicBezTo>
                <a:cubicBezTo>
                  <a:pt x="5882" y="2763"/>
                  <a:pt x="5811" y="2715"/>
                  <a:pt x="5763" y="2667"/>
                </a:cubicBezTo>
                <a:cubicBezTo>
                  <a:pt x="5712" y="2616"/>
                  <a:pt x="5647" y="2591"/>
                  <a:pt x="5582" y="2591"/>
                </a:cubicBezTo>
                <a:cubicBezTo>
                  <a:pt x="5497" y="2591"/>
                  <a:pt x="5412" y="2634"/>
                  <a:pt x="5358" y="2715"/>
                </a:cubicBezTo>
                <a:cubicBezTo>
                  <a:pt x="5358" y="2715"/>
                  <a:pt x="5335" y="2739"/>
                  <a:pt x="5335" y="2739"/>
                </a:cubicBezTo>
                <a:cubicBezTo>
                  <a:pt x="5287" y="2215"/>
                  <a:pt x="5287" y="1691"/>
                  <a:pt x="5311" y="1143"/>
                </a:cubicBezTo>
                <a:close/>
                <a:moveTo>
                  <a:pt x="8978" y="1048"/>
                </a:moveTo>
                <a:cubicBezTo>
                  <a:pt x="9431" y="2953"/>
                  <a:pt x="9788" y="4882"/>
                  <a:pt x="10002" y="6811"/>
                </a:cubicBezTo>
                <a:cubicBezTo>
                  <a:pt x="9597" y="6816"/>
                  <a:pt x="9192" y="6818"/>
                  <a:pt x="8786" y="6818"/>
                </a:cubicBezTo>
                <a:cubicBezTo>
                  <a:pt x="7065" y="6818"/>
                  <a:pt x="5335" y="6783"/>
                  <a:pt x="3620" y="6763"/>
                </a:cubicBezTo>
                <a:cubicBezTo>
                  <a:pt x="3435" y="6751"/>
                  <a:pt x="3251" y="6745"/>
                  <a:pt x="3066" y="6745"/>
                </a:cubicBezTo>
                <a:cubicBezTo>
                  <a:pt x="2536" y="6745"/>
                  <a:pt x="2007" y="6794"/>
                  <a:pt x="1477" y="6882"/>
                </a:cubicBezTo>
                <a:cubicBezTo>
                  <a:pt x="1905" y="5001"/>
                  <a:pt x="2239" y="3072"/>
                  <a:pt x="2405" y="1167"/>
                </a:cubicBezTo>
                <a:lnTo>
                  <a:pt x="4811" y="1167"/>
                </a:lnTo>
                <a:cubicBezTo>
                  <a:pt x="4739" y="1881"/>
                  <a:pt x="4787" y="2620"/>
                  <a:pt x="4906" y="3334"/>
                </a:cubicBezTo>
                <a:cubicBezTo>
                  <a:pt x="4936" y="3456"/>
                  <a:pt x="5044" y="3529"/>
                  <a:pt x="5155" y="3529"/>
                </a:cubicBezTo>
                <a:cubicBezTo>
                  <a:pt x="5218" y="3529"/>
                  <a:pt x="5283" y="3505"/>
                  <a:pt x="5335" y="3453"/>
                </a:cubicBezTo>
                <a:cubicBezTo>
                  <a:pt x="5430" y="3358"/>
                  <a:pt x="5525" y="3287"/>
                  <a:pt x="5620" y="3215"/>
                </a:cubicBezTo>
                <a:cubicBezTo>
                  <a:pt x="5739" y="3310"/>
                  <a:pt x="5882" y="3382"/>
                  <a:pt x="6025" y="3453"/>
                </a:cubicBezTo>
                <a:cubicBezTo>
                  <a:pt x="6063" y="3472"/>
                  <a:pt x="6103" y="3481"/>
                  <a:pt x="6144" y="3481"/>
                </a:cubicBezTo>
                <a:cubicBezTo>
                  <a:pt x="6258" y="3481"/>
                  <a:pt x="6371" y="3410"/>
                  <a:pt x="6406" y="3287"/>
                </a:cubicBezTo>
                <a:cubicBezTo>
                  <a:pt x="6525" y="2596"/>
                  <a:pt x="6382" y="1858"/>
                  <a:pt x="6335" y="1143"/>
                </a:cubicBezTo>
                <a:cubicBezTo>
                  <a:pt x="7216" y="1119"/>
                  <a:pt x="8097" y="1096"/>
                  <a:pt x="8978" y="1048"/>
                </a:cubicBezTo>
                <a:close/>
                <a:moveTo>
                  <a:pt x="3261" y="7747"/>
                </a:moveTo>
                <a:cubicBezTo>
                  <a:pt x="4058" y="7747"/>
                  <a:pt x="4820" y="7826"/>
                  <a:pt x="5049" y="7835"/>
                </a:cubicBezTo>
                <a:cubicBezTo>
                  <a:pt x="6382" y="7835"/>
                  <a:pt x="7716" y="7859"/>
                  <a:pt x="9026" y="7859"/>
                </a:cubicBezTo>
                <a:cubicBezTo>
                  <a:pt x="8764" y="8430"/>
                  <a:pt x="8788" y="9097"/>
                  <a:pt x="9073" y="9669"/>
                </a:cubicBezTo>
                <a:cubicBezTo>
                  <a:pt x="7978" y="9669"/>
                  <a:pt x="6906" y="9669"/>
                  <a:pt x="5811" y="9645"/>
                </a:cubicBezTo>
                <a:cubicBezTo>
                  <a:pt x="4977" y="9645"/>
                  <a:pt x="4168" y="9645"/>
                  <a:pt x="3334" y="9597"/>
                </a:cubicBezTo>
                <a:cubicBezTo>
                  <a:pt x="2739" y="9550"/>
                  <a:pt x="1334" y="9454"/>
                  <a:pt x="1096" y="8764"/>
                </a:cubicBezTo>
                <a:cubicBezTo>
                  <a:pt x="796" y="7922"/>
                  <a:pt x="2069" y="7747"/>
                  <a:pt x="3261" y="7747"/>
                </a:cubicBezTo>
                <a:close/>
                <a:moveTo>
                  <a:pt x="9383" y="0"/>
                </a:moveTo>
                <a:cubicBezTo>
                  <a:pt x="7526" y="107"/>
                  <a:pt x="5668" y="121"/>
                  <a:pt x="3810" y="121"/>
                </a:cubicBezTo>
                <a:cubicBezTo>
                  <a:pt x="3191" y="121"/>
                  <a:pt x="2572" y="119"/>
                  <a:pt x="1953" y="119"/>
                </a:cubicBezTo>
                <a:cubicBezTo>
                  <a:pt x="1667" y="143"/>
                  <a:pt x="1429" y="357"/>
                  <a:pt x="1429" y="643"/>
                </a:cubicBezTo>
                <a:cubicBezTo>
                  <a:pt x="1167" y="3144"/>
                  <a:pt x="810" y="5668"/>
                  <a:pt x="72" y="8073"/>
                </a:cubicBezTo>
                <a:cubicBezTo>
                  <a:pt x="24" y="8168"/>
                  <a:pt x="24" y="8288"/>
                  <a:pt x="72" y="8383"/>
                </a:cubicBezTo>
                <a:lnTo>
                  <a:pt x="72" y="8597"/>
                </a:lnTo>
                <a:cubicBezTo>
                  <a:pt x="0" y="10455"/>
                  <a:pt x="2691" y="10621"/>
                  <a:pt x="4001" y="10693"/>
                </a:cubicBezTo>
                <a:cubicBezTo>
                  <a:pt x="4791" y="10736"/>
                  <a:pt x="5586" y="10748"/>
                  <a:pt x="6384" y="10748"/>
                </a:cubicBezTo>
                <a:cubicBezTo>
                  <a:pt x="7392" y="10748"/>
                  <a:pt x="8403" y="10729"/>
                  <a:pt x="9408" y="10729"/>
                </a:cubicBezTo>
                <a:cubicBezTo>
                  <a:pt x="9814" y="10729"/>
                  <a:pt x="10218" y="10732"/>
                  <a:pt x="10621" y="10740"/>
                </a:cubicBezTo>
                <a:cubicBezTo>
                  <a:pt x="10629" y="10741"/>
                  <a:pt x="10637" y="10741"/>
                  <a:pt x="10644" y="10741"/>
                </a:cubicBezTo>
                <a:cubicBezTo>
                  <a:pt x="11312" y="10741"/>
                  <a:pt x="11304" y="9716"/>
                  <a:pt x="10621" y="9693"/>
                </a:cubicBezTo>
                <a:lnTo>
                  <a:pt x="10336" y="9693"/>
                </a:lnTo>
                <a:cubicBezTo>
                  <a:pt x="9812" y="9312"/>
                  <a:pt x="9597" y="8264"/>
                  <a:pt x="10336" y="7978"/>
                </a:cubicBezTo>
                <a:cubicBezTo>
                  <a:pt x="10407" y="7954"/>
                  <a:pt x="10455" y="7907"/>
                  <a:pt x="10526" y="7859"/>
                </a:cubicBezTo>
                <a:lnTo>
                  <a:pt x="10598" y="7859"/>
                </a:lnTo>
                <a:cubicBezTo>
                  <a:pt x="10740" y="7859"/>
                  <a:pt x="10883" y="7811"/>
                  <a:pt x="10979" y="7692"/>
                </a:cubicBezTo>
                <a:cubicBezTo>
                  <a:pt x="11074" y="7597"/>
                  <a:pt x="11145" y="7454"/>
                  <a:pt x="11122" y="7311"/>
                </a:cubicBezTo>
                <a:cubicBezTo>
                  <a:pt x="10860" y="4977"/>
                  <a:pt x="10455" y="2667"/>
                  <a:pt x="9883" y="381"/>
                </a:cubicBezTo>
                <a:cubicBezTo>
                  <a:pt x="9812" y="143"/>
                  <a:pt x="9621" y="0"/>
                  <a:pt x="9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6" name="Google Shape;1809;p11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82006" y="3800892"/>
            <a:ext cx="1499575" cy="17532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267724" y="3119813"/>
            <a:ext cx="179533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13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октября,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1959г.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30117" y="4497398"/>
            <a:ext cx="11944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Учатся самые добрые дети нашего города.</a:t>
            </a:r>
            <a:endParaRPr lang="ru-RU" sz="1200" dirty="0">
              <a:latin typeface="Georgia" panose="02040502050405020303" pitchFamily="18" charset="0"/>
            </a:endParaRPr>
          </a:p>
        </p:txBody>
      </p:sp>
      <p:pic>
        <p:nvPicPr>
          <p:cNvPr id="21" name="Google Shape;557;p62"/>
          <p:cNvPicPr preferRelativeResize="0"/>
          <p:nvPr/>
        </p:nvPicPr>
        <p:blipFill rotWithShape="1">
          <a:blip r:embed="rId3">
            <a:alphaModFix amt="78000"/>
          </a:blip>
          <a:srcRect l="19967"/>
          <a:stretch>
            <a:fillRect/>
          </a:stretch>
        </p:blipFill>
        <p:spPr>
          <a:xfrm rot="-899972">
            <a:off x="6016874" y="5166162"/>
            <a:ext cx="939145" cy="32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02;p70" title="Chart">
            <a:hlinkClick r:id="rId4"/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995976" y="2133129"/>
            <a:ext cx="1882397" cy="12324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695;p70"/>
          <p:cNvSpPr/>
          <p:nvPr/>
        </p:nvSpPr>
        <p:spPr>
          <a:xfrm rot="5400000">
            <a:off x="2915873" y="3572901"/>
            <a:ext cx="195900" cy="195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696;p70"/>
          <p:cNvSpPr/>
          <p:nvPr/>
        </p:nvSpPr>
        <p:spPr>
          <a:xfrm rot="5400000">
            <a:off x="2843483" y="2709191"/>
            <a:ext cx="195900" cy="195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697;p70"/>
          <p:cNvSpPr/>
          <p:nvPr/>
        </p:nvSpPr>
        <p:spPr>
          <a:xfrm rot="5400000">
            <a:off x="2866978" y="1592049"/>
            <a:ext cx="195900" cy="195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Прямоугольник 4"/>
          <p:cNvSpPr/>
          <p:nvPr/>
        </p:nvSpPr>
        <p:spPr>
          <a:xfrm>
            <a:off x="3140348" y="1556964"/>
            <a:ext cx="4446240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Georgia" panose="02040502050405020303" pitchFamily="18" charset="0"/>
              </a:rPr>
              <a:t> За время </a:t>
            </a:r>
            <a:r>
              <a:rPr lang="ru-RU" sz="1500" dirty="0" smtClean="0">
                <a:latin typeface="Georgia" panose="02040502050405020303" pitchFamily="18" charset="0"/>
              </a:rPr>
              <a:t>работы директором школы </a:t>
            </a:r>
            <a:r>
              <a:rPr lang="ru-RU" sz="1500" dirty="0">
                <a:latin typeface="Georgia" panose="02040502050405020303" pitchFamily="18" charset="0"/>
              </a:rPr>
              <a:t>я ничего нового не сделал и скорее всего и не сделал бы. Я просто старался удержать звание, что СШ - 22 была  есть и остается в числе лучших школ города. </a:t>
            </a:r>
            <a:endParaRPr lang="ru-RU" sz="15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84726" y="2711731"/>
            <a:ext cx="4572000" cy="7835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dirty="0">
                <a:latin typeface="Georgia" panose="02040502050405020303" pitchFamily="18" charset="0"/>
              </a:rPr>
              <a:t>Я знаю и уверен, что СШ - 22    всегда будет выпускать воспитанных, добрых, грамотных и востребованных выпускников. В этом я убеждён.</a:t>
            </a:r>
            <a:endParaRPr lang="ru-RU" sz="1500" dirty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84444" y="3521457"/>
            <a:ext cx="4572000" cy="553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dirty="0" smtClean="0">
                <a:latin typeface="Georgia" panose="02040502050405020303" pitchFamily="18" charset="0"/>
              </a:rPr>
              <a:t>В СШ - 22 - работали и сегодня работают преданные своему делу учителя. </a:t>
            </a:r>
            <a:endParaRPr lang="ru-RU" sz="1500" dirty="0" smtClean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882" y="4901653"/>
            <a:ext cx="39445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 СШ - 22 работал с сентября 2000  года по май 2017 года.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492" y="4309218"/>
            <a:ext cx="49627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 СШ - 22 прошли мои самые лучшие годы трудовой деятельности.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39298" y="5517366"/>
            <a:ext cx="363029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>
                <a:latin typeface="Georgia" panose="02040502050405020303" pitchFamily="18" charset="0"/>
              </a:rPr>
              <a:t>Всем  всего самого </a:t>
            </a:r>
            <a:r>
              <a:rPr lang="ru-RU" sz="1800" i="1" dirty="0" smtClean="0">
                <a:latin typeface="Georgia" panose="02040502050405020303" pitchFamily="18" charset="0"/>
              </a:rPr>
              <a:t>наилучшего!</a:t>
            </a:r>
            <a:endParaRPr lang="ru-RU" sz="1800" i="1" dirty="0" smtClean="0">
              <a:latin typeface="Georgia" panose="02040502050405020303" pitchFamily="18" charset="0"/>
            </a:endParaRPr>
          </a:p>
        </p:txBody>
      </p:sp>
      <p:sp>
        <p:nvSpPr>
          <p:cNvPr id="35" name="Google Shape;438;p57"/>
          <p:cNvSpPr/>
          <p:nvPr/>
        </p:nvSpPr>
        <p:spPr>
          <a:xfrm>
            <a:off x="1691648" y="4989059"/>
            <a:ext cx="200944" cy="176754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438;p57"/>
          <p:cNvSpPr/>
          <p:nvPr/>
        </p:nvSpPr>
        <p:spPr>
          <a:xfrm>
            <a:off x="1619893" y="4369220"/>
            <a:ext cx="200943" cy="212226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8" name="Google Shape;423;p56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847735">
            <a:off x="7801594" y="4989568"/>
            <a:ext cx="436918" cy="4234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7586203" y="2807378"/>
            <a:ext cx="34099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%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95641" y="2500817"/>
            <a:ext cx="34099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%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39824" y="2348620"/>
            <a:ext cx="34099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%</a:t>
            </a:r>
            <a:endParaRPr lang="ru-RU" dirty="0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1403350" y="3429000"/>
            <a:ext cx="14008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i="1">
                <a:latin typeface="Georgia" panose="02040502050405020303" pitchFamily="18" charset="0"/>
                <a:cs typeface="Georgia" panose="02040502050405020303" pitchFamily="18" charset="0"/>
              </a:rPr>
              <a:t>Директор школы №22 2010-2011г.</a:t>
            </a:r>
            <a:endParaRPr lang="ru-RU" altLang="en-US" i="1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530" y="836930"/>
            <a:ext cx="5485130" cy="509905"/>
          </a:xfrm>
        </p:spPr>
        <p:txBody>
          <a:bodyPr/>
          <a:lstStyle/>
          <a:p>
            <a:r>
              <a:rPr lang="ru-RU" sz="2300" dirty="0" err="1" smtClean="0"/>
              <a:t>Алдиярова</a:t>
            </a:r>
            <a:r>
              <a:rPr lang="ru-RU" sz="2300" dirty="0" smtClean="0"/>
              <a:t> </a:t>
            </a:r>
            <a:r>
              <a:rPr lang="ru-RU" sz="2300" dirty="0" err="1" smtClean="0"/>
              <a:t>Айгуль</a:t>
            </a:r>
            <a:r>
              <a:rPr lang="ru-RU" sz="2300" dirty="0" smtClean="0"/>
              <a:t> </a:t>
            </a:r>
            <a:r>
              <a:rPr lang="ru-RU" sz="2300" dirty="0" err="1"/>
              <a:t>Т</a:t>
            </a:r>
            <a:r>
              <a:rPr lang="ru-RU" sz="2300" dirty="0" err="1" smtClean="0"/>
              <a:t>ельмановна</a:t>
            </a:r>
            <a:endParaRPr lang="ru-RU" sz="2300" dirty="0" err="1" smtClean="0"/>
          </a:p>
        </p:txBody>
      </p:sp>
      <p:pic>
        <p:nvPicPr>
          <p:cNvPr id="1026" name="Picture 2" descr="C:\Users\user\Downloads\WhatsApp Image 2023-12-14 at 00.07.40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85" y="947420"/>
            <a:ext cx="1536065" cy="221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4911;p40"/>
          <p:cNvGrpSpPr/>
          <p:nvPr/>
        </p:nvGrpSpPr>
        <p:grpSpPr>
          <a:xfrm>
            <a:off x="6096635" y="1980565"/>
            <a:ext cx="2146935" cy="1951355"/>
            <a:chOff x="1671375" y="1164500"/>
            <a:chExt cx="1943450" cy="1951075"/>
          </a:xfrm>
        </p:grpSpPr>
        <p:sp>
          <p:nvSpPr>
            <p:cNvPr id="15" name="Google Shape;4912;p40"/>
            <p:cNvSpPr/>
            <p:nvPr/>
          </p:nvSpPr>
          <p:spPr>
            <a:xfrm>
              <a:off x="1671375" y="1164500"/>
              <a:ext cx="1943450" cy="1951075"/>
            </a:xfrm>
            <a:custGeom>
              <a:avLst/>
              <a:gdLst/>
              <a:ahLst/>
              <a:cxnLst/>
              <a:rect l="l" t="t" r="r" b="b"/>
              <a:pathLst>
                <a:path w="77738" h="78043" extrusionOk="0">
                  <a:moveTo>
                    <a:pt x="8709" y="6502"/>
                  </a:moveTo>
                  <a:cubicBezTo>
                    <a:pt x="8841" y="6502"/>
                    <a:pt x="8979" y="6513"/>
                    <a:pt x="9126" y="6534"/>
                  </a:cubicBezTo>
                  <a:lnTo>
                    <a:pt x="11704" y="6576"/>
                  </a:lnTo>
                  <a:lnTo>
                    <a:pt x="7901" y="9407"/>
                  </a:lnTo>
                  <a:cubicBezTo>
                    <a:pt x="7943" y="9322"/>
                    <a:pt x="7986" y="9280"/>
                    <a:pt x="7986" y="9196"/>
                  </a:cubicBezTo>
                  <a:cubicBezTo>
                    <a:pt x="7901" y="8520"/>
                    <a:pt x="7901" y="7886"/>
                    <a:pt x="7986" y="7252"/>
                  </a:cubicBezTo>
                  <a:cubicBezTo>
                    <a:pt x="8028" y="6957"/>
                    <a:pt x="7986" y="6703"/>
                    <a:pt x="8324" y="6534"/>
                  </a:cubicBezTo>
                  <a:cubicBezTo>
                    <a:pt x="8450" y="6513"/>
                    <a:pt x="8577" y="6502"/>
                    <a:pt x="8709" y="6502"/>
                  </a:cubicBezTo>
                  <a:close/>
                  <a:moveTo>
                    <a:pt x="675" y="15461"/>
                  </a:moveTo>
                  <a:cubicBezTo>
                    <a:pt x="673" y="15465"/>
                    <a:pt x="670" y="15467"/>
                    <a:pt x="667" y="15467"/>
                  </a:cubicBezTo>
                  <a:lnTo>
                    <a:pt x="667" y="15467"/>
                  </a:lnTo>
                  <a:lnTo>
                    <a:pt x="675" y="15461"/>
                  </a:lnTo>
                  <a:close/>
                  <a:moveTo>
                    <a:pt x="66964" y="10125"/>
                  </a:moveTo>
                  <a:lnTo>
                    <a:pt x="68992" y="10167"/>
                  </a:lnTo>
                  <a:cubicBezTo>
                    <a:pt x="69262" y="10167"/>
                    <a:pt x="69627" y="10127"/>
                    <a:pt x="69987" y="10127"/>
                  </a:cubicBezTo>
                  <a:cubicBezTo>
                    <a:pt x="70526" y="10127"/>
                    <a:pt x="71053" y="10218"/>
                    <a:pt x="71231" y="10674"/>
                  </a:cubicBezTo>
                  <a:cubicBezTo>
                    <a:pt x="71527" y="11308"/>
                    <a:pt x="71231" y="12618"/>
                    <a:pt x="71231" y="13336"/>
                  </a:cubicBezTo>
                  <a:lnTo>
                    <a:pt x="71231" y="15617"/>
                  </a:lnTo>
                  <a:cubicBezTo>
                    <a:pt x="70893" y="15110"/>
                    <a:pt x="70513" y="14646"/>
                    <a:pt x="70132" y="14181"/>
                  </a:cubicBezTo>
                  <a:cubicBezTo>
                    <a:pt x="70132" y="13505"/>
                    <a:pt x="70090" y="12829"/>
                    <a:pt x="70006" y="12195"/>
                  </a:cubicBezTo>
                  <a:cubicBezTo>
                    <a:pt x="70006" y="12110"/>
                    <a:pt x="69951" y="12073"/>
                    <a:pt x="69888" y="12073"/>
                  </a:cubicBezTo>
                  <a:cubicBezTo>
                    <a:pt x="69795" y="12073"/>
                    <a:pt x="69685" y="12154"/>
                    <a:pt x="69710" y="12280"/>
                  </a:cubicBezTo>
                  <a:cubicBezTo>
                    <a:pt x="69794" y="12787"/>
                    <a:pt x="69794" y="13294"/>
                    <a:pt x="69794" y="13801"/>
                  </a:cubicBezTo>
                  <a:cubicBezTo>
                    <a:pt x="68865" y="12575"/>
                    <a:pt x="67893" y="11350"/>
                    <a:pt x="66964" y="10125"/>
                  </a:cubicBezTo>
                  <a:close/>
                  <a:moveTo>
                    <a:pt x="25645" y="8097"/>
                  </a:moveTo>
                  <a:cubicBezTo>
                    <a:pt x="25688" y="8182"/>
                    <a:pt x="25772" y="8224"/>
                    <a:pt x="25857" y="8224"/>
                  </a:cubicBezTo>
                  <a:cubicBezTo>
                    <a:pt x="35531" y="8858"/>
                    <a:pt x="45206" y="9365"/>
                    <a:pt x="54839" y="9618"/>
                  </a:cubicBezTo>
                  <a:lnTo>
                    <a:pt x="59782" y="16124"/>
                  </a:lnTo>
                  <a:cubicBezTo>
                    <a:pt x="44361" y="15998"/>
                    <a:pt x="28941" y="15829"/>
                    <a:pt x="13562" y="15195"/>
                  </a:cubicBezTo>
                  <a:lnTo>
                    <a:pt x="25645" y="8097"/>
                  </a:lnTo>
                  <a:close/>
                  <a:moveTo>
                    <a:pt x="20871" y="704"/>
                  </a:moveTo>
                  <a:cubicBezTo>
                    <a:pt x="22773" y="2689"/>
                    <a:pt x="24758" y="4633"/>
                    <a:pt x="26744" y="6534"/>
                  </a:cubicBezTo>
                  <a:cubicBezTo>
                    <a:pt x="26828" y="6576"/>
                    <a:pt x="26913" y="6619"/>
                    <a:pt x="26955" y="6619"/>
                  </a:cubicBezTo>
                  <a:lnTo>
                    <a:pt x="12802" y="14899"/>
                  </a:lnTo>
                  <a:lnTo>
                    <a:pt x="5409" y="19251"/>
                  </a:lnTo>
                  <a:cubicBezTo>
                    <a:pt x="5113" y="19420"/>
                    <a:pt x="4352" y="20053"/>
                    <a:pt x="3972" y="20053"/>
                  </a:cubicBezTo>
                  <a:cubicBezTo>
                    <a:pt x="3169" y="20053"/>
                    <a:pt x="3000" y="19251"/>
                    <a:pt x="2662" y="18617"/>
                  </a:cubicBezTo>
                  <a:cubicBezTo>
                    <a:pt x="2030" y="17563"/>
                    <a:pt x="1356" y="16510"/>
                    <a:pt x="682" y="15456"/>
                  </a:cubicBezTo>
                  <a:lnTo>
                    <a:pt x="682" y="15456"/>
                  </a:lnTo>
                  <a:lnTo>
                    <a:pt x="12760" y="6619"/>
                  </a:lnTo>
                  <a:cubicBezTo>
                    <a:pt x="12844" y="6576"/>
                    <a:pt x="12886" y="6534"/>
                    <a:pt x="12929" y="6492"/>
                  </a:cubicBezTo>
                  <a:lnTo>
                    <a:pt x="20871" y="704"/>
                  </a:lnTo>
                  <a:close/>
                  <a:moveTo>
                    <a:pt x="61260" y="3619"/>
                  </a:moveTo>
                  <a:cubicBezTo>
                    <a:pt x="62824" y="5731"/>
                    <a:pt x="64429" y="7844"/>
                    <a:pt x="65992" y="9914"/>
                  </a:cubicBezTo>
                  <a:cubicBezTo>
                    <a:pt x="66034" y="9956"/>
                    <a:pt x="66077" y="10041"/>
                    <a:pt x="66119" y="10083"/>
                  </a:cubicBezTo>
                  <a:cubicBezTo>
                    <a:pt x="69668" y="14688"/>
                    <a:pt x="73343" y="19293"/>
                    <a:pt x="77061" y="23813"/>
                  </a:cubicBezTo>
                  <a:lnTo>
                    <a:pt x="74062" y="27236"/>
                  </a:lnTo>
                  <a:cubicBezTo>
                    <a:pt x="73539" y="27838"/>
                    <a:pt x="72100" y="30084"/>
                    <a:pt x="71160" y="30084"/>
                  </a:cubicBezTo>
                  <a:cubicBezTo>
                    <a:pt x="71112" y="30084"/>
                    <a:pt x="71065" y="30079"/>
                    <a:pt x="71020" y="30066"/>
                  </a:cubicBezTo>
                  <a:cubicBezTo>
                    <a:pt x="70808" y="29897"/>
                    <a:pt x="70639" y="29728"/>
                    <a:pt x="70513" y="29475"/>
                  </a:cubicBezTo>
                  <a:lnTo>
                    <a:pt x="70513" y="29221"/>
                  </a:lnTo>
                  <a:cubicBezTo>
                    <a:pt x="70547" y="29013"/>
                    <a:pt x="70382" y="28861"/>
                    <a:pt x="70205" y="28861"/>
                  </a:cubicBezTo>
                  <a:cubicBezTo>
                    <a:pt x="70166" y="28861"/>
                    <a:pt x="70128" y="28868"/>
                    <a:pt x="70090" y="28883"/>
                  </a:cubicBezTo>
                  <a:cubicBezTo>
                    <a:pt x="69837" y="28503"/>
                    <a:pt x="69583" y="28165"/>
                    <a:pt x="69541" y="28038"/>
                  </a:cubicBezTo>
                  <a:lnTo>
                    <a:pt x="68020" y="26053"/>
                  </a:lnTo>
                  <a:cubicBezTo>
                    <a:pt x="67133" y="24827"/>
                    <a:pt x="66203" y="23644"/>
                    <a:pt x="65274" y="22419"/>
                  </a:cubicBezTo>
                  <a:cubicBezTo>
                    <a:pt x="62021" y="18068"/>
                    <a:pt x="58726" y="13674"/>
                    <a:pt x="55472" y="9322"/>
                  </a:cubicBezTo>
                  <a:cubicBezTo>
                    <a:pt x="55515" y="9153"/>
                    <a:pt x="55430" y="8858"/>
                    <a:pt x="55177" y="8858"/>
                  </a:cubicBezTo>
                  <a:lnTo>
                    <a:pt x="53698" y="7041"/>
                  </a:lnTo>
                  <a:cubicBezTo>
                    <a:pt x="56402" y="6323"/>
                    <a:pt x="58937" y="5140"/>
                    <a:pt x="61260" y="3619"/>
                  </a:cubicBezTo>
                  <a:close/>
                  <a:moveTo>
                    <a:pt x="12929" y="15744"/>
                  </a:moveTo>
                  <a:cubicBezTo>
                    <a:pt x="12971" y="15786"/>
                    <a:pt x="13013" y="15786"/>
                    <a:pt x="13098" y="15786"/>
                  </a:cubicBezTo>
                  <a:cubicBezTo>
                    <a:pt x="28772" y="16462"/>
                    <a:pt x="44530" y="16589"/>
                    <a:pt x="60246" y="16758"/>
                  </a:cubicBezTo>
                  <a:lnTo>
                    <a:pt x="65485" y="23729"/>
                  </a:lnTo>
                  <a:cubicBezTo>
                    <a:pt x="65485" y="23729"/>
                    <a:pt x="65485" y="23771"/>
                    <a:pt x="65485" y="23771"/>
                  </a:cubicBezTo>
                  <a:lnTo>
                    <a:pt x="63246" y="71047"/>
                  </a:lnTo>
                  <a:lnTo>
                    <a:pt x="63119" y="71047"/>
                  </a:lnTo>
                  <a:cubicBezTo>
                    <a:pt x="60901" y="71303"/>
                    <a:pt x="58661" y="71405"/>
                    <a:pt x="56411" y="71405"/>
                  </a:cubicBezTo>
                  <a:cubicBezTo>
                    <a:pt x="49748" y="71405"/>
                    <a:pt x="42998" y="70506"/>
                    <a:pt x="36461" y="70033"/>
                  </a:cubicBezTo>
                  <a:lnTo>
                    <a:pt x="9676" y="68132"/>
                  </a:lnTo>
                  <a:cubicBezTo>
                    <a:pt x="10267" y="50641"/>
                    <a:pt x="11323" y="33192"/>
                    <a:pt x="12929" y="15744"/>
                  </a:cubicBezTo>
                  <a:close/>
                  <a:moveTo>
                    <a:pt x="12253" y="15955"/>
                  </a:moveTo>
                  <a:cubicBezTo>
                    <a:pt x="10690" y="33361"/>
                    <a:pt x="9633" y="50768"/>
                    <a:pt x="9000" y="68258"/>
                  </a:cubicBezTo>
                  <a:cubicBezTo>
                    <a:pt x="9000" y="68385"/>
                    <a:pt x="9084" y="68512"/>
                    <a:pt x="9211" y="68554"/>
                  </a:cubicBezTo>
                  <a:cubicBezTo>
                    <a:pt x="9253" y="68681"/>
                    <a:pt x="9380" y="68765"/>
                    <a:pt x="9507" y="68765"/>
                  </a:cubicBezTo>
                  <a:lnTo>
                    <a:pt x="36419" y="70666"/>
                  </a:lnTo>
                  <a:cubicBezTo>
                    <a:pt x="42988" y="71140"/>
                    <a:pt x="49746" y="72039"/>
                    <a:pt x="56392" y="72039"/>
                  </a:cubicBezTo>
                  <a:cubicBezTo>
                    <a:pt x="58637" y="72039"/>
                    <a:pt x="60869" y="71936"/>
                    <a:pt x="63077" y="71680"/>
                  </a:cubicBezTo>
                  <a:cubicBezTo>
                    <a:pt x="63119" y="71680"/>
                    <a:pt x="63162" y="71680"/>
                    <a:pt x="63204" y="71638"/>
                  </a:cubicBezTo>
                  <a:cubicBezTo>
                    <a:pt x="63243" y="71797"/>
                    <a:pt x="63376" y="71872"/>
                    <a:pt x="63510" y="71872"/>
                  </a:cubicBezTo>
                  <a:cubicBezTo>
                    <a:pt x="63662" y="71872"/>
                    <a:pt x="63815" y="71775"/>
                    <a:pt x="63838" y="71596"/>
                  </a:cubicBezTo>
                  <a:cubicBezTo>
                    <a:pt x="64556" y="55880"/>
                    <a:pt x="65316" y="40206"/>
                    <a:pt x="66077" y="24532"/>
                  </a:cubicBezTo>
                  <a:lnTo>
                    <a:pt x="69879" y="29559"/>
                  </a:lnTo>
                  <a:cubicBezTo>
                    <a:pt x="69752" y="48233"/>
                    <a:pt x="69330" y="58668"/>
                    <a:pt x="68569" y="77342"/>
                  </a:cubicBezTo>
                  <a:lnTo>
                    <a:pt x="68527" y="77342"/>
                  </a:lnTo>
                  <a:cubicBezTo>
                    <a:pt x="67334" y="77436"/>
                    <a:pt x="66134" y="77476"/>
                    <a:pt x="64930" y="77476"/>
                  </a:cubicBezTo>
                  <a:cubicBezTo>
                    <a:pt x="60766" y="77476"/>
                    <a:pt x="56560" y="77003"/>
                    <a:pt x="52431" y="76708"/>
                  </a:cubicBezTo>
                  <a:lnTo>
                    <a:pt x="36461" y="75652"/>
                  </a:lnTo>
                  <a:lnTo>
                    <a:pt x="4057" y="73455"/>
                  </a:lnTo>
                  <a:cubicBezTo>
                    <a:pt x="4014" y="73455"/>
                    <a:pt x="3972" y="73497"/>
                    <a:pt x="3930" y="73497"/>
                  </a:cubicBezTo>
                  <a:cubicBezTo>
                    <a:pt x="5366" y="52500"/>
                    <a:pt x="7225" y="39783"/>
                    <a:pt x="7437" y="18828"/>
                  </a:cubicBezTo>
                  <a:lnTo>
                    <a:pt x="7437" y="18828"/>
                  </a:lnTo>
                  <a:lnTo>
                    <a:pt x="7394" y="18870"/>
                  </a:lnTo>
                  <a:lnTo>
                    <a:pt x="7394" y="18828"/>
                  </a:lnTo>
                  <a:lnTo>
                    <a:pt x="12253" y="15955"/>
                  </a:lnTo>
                  <a:close/>
                  <a:moveTo>
                    <a:pt x="20809" y="0"/>
                  </a:moveTo>
                  <a:cubicBezTo>
                    <a:pt x="20759" y="0"/>
                    <a:pt x="20710" y="21"/>
                    <a:pt x="20660" y="70"/>
                  </a:cubicBezTo>
                  <a:lnTo>
                    <a:pt x="12549" y="5985"/>
                  </a:lnTo>
                  <a:lnTo>
                    <a:pt x="9929" y="5943"/>
                  </a:lnTo>
                  <a:cubicBezTo>
                    <a:pt x="9587" y="5905"/>
                    <a:pt x="9245" y="5884"/>
                    <a:pt x="8904" y="5884"/>
                  </a:cubicBezTo>
                  <a:cubicBezTo>
                    <a:pt x="8485" y="5884"/>
                    <a:pt x="8066" y="5915"/>
                    <a:pt x="7648" y="5985"/>
                  </a:cubicBezTo>
                  <a:cubicBezTo>
                    <a:pt x="7521" y="5985"/>
                    <a:pt x="7437" y="6069"/>
                    <a:pt x="7437" y="6196"/>
                  </a:cubicBezTo>
                  <a:cubicBezTo>
                    <a:pt x="7183" y="7083"/>
                    <a:pt x="7352" y="8224"/>
                    <a:pt x="7352" y="9196"/>
                  </a:cubicBezTo>
                  <a:cubicBezTo>
                    <a:pt x="7352" y="9381"/>
                    <a:pt x="7488" y="9499"/>
                    <a:pt x="7644" y="9499"/>
                  </a:cubicBezTo>
                  <a:cubicBezTo>
                    <a:pt x="7700" y="9499"/>
                    <a:pt x="7760" y="9483"/>
                    <a:pt x="7817" y="9449"/>
                  </a:cubicBezTo>
                  <a:lnTo>
                    <a:pt x="7817" y="9449"/>
                  </a:lnTo>
                  <a:lnTo>
                    <a:pt x="170" y="14984"/>
                  </a:lnTo>
                  <a:cubicBezTo>
                    <a:pt x="43" y="15110"/>
                    <a:pt x="1" y="15322"/>
                    <a:pt x="128" y="15491"/>
                  </a:cubicBezTo>
                  <a:cubicBezTo>
                    <a:pt x="43" y="15575"/>
                    <a:pt x="43" y="15702"/>
                    <a:pt x="128" y="15829"/>
                  </a:cubicBezTo>
                  <a:cubicBezTo>
                    <a:pt x="1226" y="17434"/>
                    <a:pt x="2240" y="19166"/>
                    <a:pt x="3169" y="20941"/>
                  </a:cubicBezTo>
                  <a:cubicBezTo>
                    <a:pt x="3224" y="21022"/>
                    <a:pt x="3314" y="21069"/>
                    <a:pt x="3416" y="21069"/>
                  </a:cubicBezTo>
                  <a:cubicBezTo>
                    <a:pt x="3472" y="21069"/>
                    <a:pt x="3532" y="21055"/>
                    <a:pt x="3592" y="21025"/>
                  </a:cubicBezTo>
                  <a:lnTo>
                    <a:pt x="6803" y="19166"/>
                  </a:lnTo>
                  <a:lnTo>
                    <a:pt x="6803" y="19166"/>
                  </a:lnTo>
                  <a:cubicBezTo>
                    <a:pt x="6549" y="40079"/>
                    <a:pt x="4733" y="52711"/>
                    <a:pt x="3296" y="73539"/>
                  </a:cubicBezTo>
                  <a:cubicBezTo>
                    <a:pt x="3296" y="73745"/>
                    <a:pt x="3439" y="73869"/>
                    <a:pt x="3597" y="73869"/>
                  </a:cubicBezTo>
                  <a:cubicBezTo>
                    <a:pt x="3666" y="73869"/>
                    <a:pt x="3739" y="73844"/>
                    <a:pt x="3803" y="73793"/>
                  </a:cubicBezTo>
                  <a:cubicBezTo>
                    <a:pt x="3803" y="73920"/>
                    <a:pt x="3930" y="74046"/>
                    <a:pt x="4057" y="74046"/>
                  </a:cubicBezTo>
                  <a:lnTo>
                    <a:pt x="36461" y="76243"/>
                  </a:lnTo>
                  <a:lnTo>
                    <a:pt x="52431" y="77299"/>
                  </a:lnTo>
                  <a:cubicBezTo>
                    <a:pt x="56519" y="77559"/>
                    <a:pt x="60657" y="78043"/>
                    <a:pt x="64788" y="78043"/>
                  </a:cubicBezTo>
                  <a:cubicBezTo>
                    <a:pt x="66035" y="78043"/>
                    <a:pt x="67282" y="77999"/>
                    <a:pt x="68527" y="77891"/>
                  </a:cubicBezTo>
                  <a:cubicBezTo>
                    <a:pt x="68612" y="77891"/>
                    <a:pt x="68696" y="77806"/>
                    <a:pt x="68781" y="77722"/>
                  </a:cubicBezTo>
                  <a:cubicBezTo>
                    <a:pt x="68802" y="77727"/>
                    <a:pt x="68825" y="77730"/>
                    <a:pt x="68848" y="77730"/>
                  </a:cubicBezTo>
                  <a:cubicBezTo>
                    <a:pt x="69001" y="77730"/>
                    <a:pt x="69166" y="77610"/>
                    <a:pt x="69203" y="77426"/>
                  </a:cubicBezTo>
                  <a:cubicBezTo>
                    <a:pt x="69963" y="59006"/>
                    <a:pt x="70344" y="48782"/>
                    <a:pt x="70470" y="30320"/>
                  </a:cubicBezTo>
                  <a:lnTo>
                    <a:pt x="71020" y="30996"/>
                  </a:lnTo>
                  <a:cubicBezTo>
                    <a:pt x="71071" y="31098"/>
                    <a:pt x="71184" y="31154"/>
                    <a:pt x="71293" y="31154"/>
                  </a:cubicBezTo>
                  <a:cubicBezTo>
                    <a:pt x="71365" y="31154"/>
                    <a:pt x="71434" y="31130"/>
                    <a:pt x="71484" y="31080"/>
                  </a:cubicBezTo>
                  <a:lnTo>
                    <a:pt x="77568" y="24151"/>
                  </a:lnTo>
                  <a:cubicBezTo>
                    <a:pt x="77653" y="24067"/>
                    <a:pt x="77653" y="23940"/>
                    <a:pt x="77610" y="23856"/>
                  </a:cubicBezTo>
                  <a:cubicBezTo>
                    <a:pt x="77737" y="23729"/>
                    <a:pt x="77737" y="23560"/>
                    <a:pt x="77610" y="23433"/>
                  </a:cubicBezTo>
                  <a:cubicBezTo>
                    <a:pt x="75625" y="21025"/>
                    <a:pt x="73681" y="18617"/>
                    <a:pt x="71738" y="16209"/>
                  </a:cubicBezTo>
                  <a:cubicBezTo>
                    <a:pt x="71822" y="16167"/>
                    <a:pt x="71865" y="16082"/>
                    <a:pt x="71865" y="15955"/>
                  </a:cubicBezTo>
                  <a:lnTo>
                    <a:pt x="71865" y="12111"/>
                  </a:lnTo>
                  <a:cubicBezTo>
                    <a:pt x="71865" y="11604"/>
                    <a:pt x="72160" y="10167"/>
                    <a:pt x="71738" y="9745"/>
                  </a:cubicBezTo>
                  <a:cubicBezTo>
                    <a:pt x="71527" y="9555"/>
                    <a:pt x="71199" y="9513"/>
                    <a:pt x="70861" y="9513"/>
                  </a:cubicBezTo>
                  <a:cubicBezTo>
                    <a:pt x="70591" y="9513"/>
                    <a:pt x="70314" y="9540"/>
                    <a:pt x="70084" y="9540"/>
                  </a:cubicBezTo>
                  <a:cubicBezTo>
                    <a:pt x="70026" y="9540"/>
                    <a:pt x="69972" y="9538"/>
                    <a:pt x="69921" y="9534"/>
                  </a:cubicBezTo>
                  <a:lnTo>
                    <a:pt x="66457" y="9491"/>
                  </a:lnTo>
                  <a:cubicBezTo>
                    <a:pt x="64851" y="7421"/>
                    <a:pt x="63288" y="5351"/>
                    <a:pt x="61767" y="3239"/>
                  </a:cubicBezTo>
                  <a:cubicBezTo>
                    <a:pt x="61725" y="3196"/>
                    <a:pt x="61641" y="3154"/>
                    <a:pt x="61598" y="3154"/>
                  </a:cubicBezTo>
                  <a:cubicBezTo>
                    <a:pt x="61570" y="3011"/>
                    <a:pt x="61443" y="2926"/>
                    <a:pt x="61312" y="2926"/>
                  </a:cubicBezTo>
                  <a:cubicBezTo>
                    <a:pt x="61251" y="2926"/>
                    <a:pt x="61188" y="2945"/>
                    <a:pt x="61134" y="2985"/>
                  </a:cubicBezTo>
                  <a:cubicBezTo>
                    <a:pt x="58768" y="4548"/>
                    <a:pt x="56191" y="5774"/>
                    <a:pt x="53445" y="6534"/>
                  </a:cubicBezTo>
                  <a:cubicBezTo>
                    <a:pt x="53318" y="6534"/>
                    <a:pt x="53233" y="6619"/>
                    <a:pt x="53233" y="6745"/>
                  </a:cubicBezTo>
                  <a:cubicBezTo>
                    <a:pt x="53022" y="6788"/>
                    <a:pt x="52853" y="6957"/>
                    <a:pt x="53022" y="7168"/>
                  </a:cubicBezTo>
                  <a:cubicBezTo>
                    <a:pt x="53487" y="7759"/>
                    <a:pt x="53909" y="8393"/>
                    <a:pt x="54374" y="8984"/>
                  </a:cubicBezTo>
                  <a:cubicBezTo>
                    <a:pt x="45079" y="8689"/>
                    <a:pt x="35743" y="8266"/>
                    <a:pt x="26448" y="7590"/>
                  </a:cubicBezTo>
                  <a:lnTo>
                    <a:pt x="27547" y="6957"/>
                  </a:lnTo>
                  <a:cubicBezTo>
                    <a:pt x="27777" y="6764"/>
                    <a:pt x="27623" y="6396"/>
                    <a:pt x="27338" y="6396"/>
                  </a:cubicBezTo>
                  <a:cubicBezTo>
                    <a:pt x="27310" y="6396"/>
                    <a:pt x="27281" y="6400"/>
                    <a:pt x="27251" y="6407"/>
                  </a:cubicBezTo>
                  <a:cubicBezTo>
                    <a:pt x="27335" y="6323"/>
                    <a:pt x="27335" y="6154"/>
                    <a:pt x="27209" y="6027"/>
                  </a:cubicBezTo>
                  <a:cubicBezTo>
                    <a:pt x="25138" y="4126"/>
                    <a:pt x="23153" y="2140"/>
                    <a:pt x="21209" y="70"/>
                  </a:cubicBezTo>
                  <a:cubicBezTo>
                    <a:pt x="21160" y="21"/>
                    <a:pt x="21110" y="0"/>
                    <a:pt x="21052" y="0"/>
                  </a:cubicBezTo>
                  <a:cubicBezTo>
                    <a:pt x="21011" y="0"/>
                    <a:pt x="20966" y="10"/>
                    <a:pt x="20914" y="28"/>
                  </a:cubicBezTo>
                  <a:cubicBezTo>
                    <a:pt x="20879" y="10"/>
                    <a:pt x="20844" y="0"/>
                    <a:pt x="20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Google Shape;4913;p40"/>
            <p:cNvSpPr/>
            <p:nvPr/>
          </p:nvSpPr>
          <p:spPr>
            <a:xfrm>
              <a:off x="2211900" y="1334900"/>
              <a:ext cx="76925" cy="41350"/>
            </a:xfrm>
            <a:custGeom>
              <a:avLst/>
              <a:gdLst/>
              <a:ahLst/>
              <a:cxnLst/>
              <a:rect l="l" t="t" r="r" b="b"/>
              <a:pathLst>
                <a:path w="3077" h="1654" extrusionOk="0">
                  <a:moveTo>
                    <a:pt x="2894" y="0"/>
                  </a:moveTo>
                  <a:cubicBezTo>
                    <a:pt x="2878" y="0"/>
                    <a:pt x="2860" y="4"/>
                    <a:pt x="2841" y="14"/>
                  </a:cubicBezTo>
                  <a:cubicBezTo>
                    <a:pt x="1870" y="352"/>
                    <a:pt x="983" y="816"/>
                    <a:pt x="138" y="1366"/>
                  </a:cubicBezTo>
                  <a:cubicBezTo>
                    <a:pt x="1" y="1468"/>
                    <a:pt x="85" y="1654"/>
                    <a:pt x="190" y="1654"/>
                  </a:cubicBezTo>
                  <a:cubicBezTo>
                    <a:pt x="214" y="1654"/>
                    <a:pt x="240" y="1643"/>
                    <a:pt x="264" y="1619"/>
                  </a:cubicBezTo>
                  <a:cubicBezTo>
                    <a:pt x="1109" y="1070"/>
                    <a:pt x="1996" y="647"/>
                    <a:pt x="2926" y="309"/>
                  </a:cubicBezTo>
                  <a:cubicBezTo>
                    <a:pt x="3076" y="272"/>
                    <a:pt x="3026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Google Shape;4914;p40"/>
            <p:cNvSpPr/>
            <p:nvPr/>
          </p:nvSpPr>
          <p:spPr>
            <a:xfrm>
              <a:off x="2176975" y="1329950"/>
              <a:ext cx="73225" cy="36725"/>
            </a:xfrm>
            <a:custGeom>
              <a:avLst/>
              <a:gdLst/>
              <a:ahLst/>
              <a:cxnLst/>
              <a:rect l="l" t="t" r="r" b="b"/>
              <a:pathLst>
                <a:path w="2929" h="1469" extrusionOk="0">
                  <a:moveTo>
                    <a:pt x="2675" y="1"/>
                  </a:moveTo>
                  <a:cubicBezTo>
                    <a:pt x="1788" y="254"/>
                    <a:pt x="943" y="634"/>
                    <a:pt x="140" y="1183"/>
                  </a:cubicBezTo>
                  <a:cubicBezTo>
                    <a:pt x="0" y="1253"/>
                    <a:pt x="92" y="1468"/>
                    <a:pt x="224" y="1468"/>
                  </a:cubicBezTo>
                  <a:cubicBezTo>
                    <a:pt x="251" y="1468"/>
                    <a:pt x="280" y="1459"/>
                    <a:pt x="309" y="1437"/>
                  </a:cubicBezTo>
                  <a:cubicBezTo>
                    <a:pt x="1070" y="930"/>
                    <a:pt x="1873" y="550"/>
                    <a:pt x="2760" y="296"/>
                  </a:cubicBezTo>
                  <a:cubicBezTo>
                    <a:pt x="2929" y="212"/>
                    <a:pt x="2844" y="1"/>
                    <a:pt x="2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Google Shape;4915;p40"/>
            <p:cNvSpPr/>
            <p:nvPr/>
          </p:nvSpPr>
          <p:spPr>
            <a:xfrm>
              <a:off x="1722675" y="1507250"/>
              <a:ext cx="82600" cy="39575"/>
            </a:xfrm>
            <a:custGeom>
              <a:avLst/>
              <a:gdLst/>
              <a:ahLst/>
              <a:cxnLst/>
              <a:rect l="l" t="t" r="r" b="b"/>
              <a:pathLst>
                <a:path w="3304" h="1583" extrusionOk="0">
                  <a:moveTo>
                    <a:pt x="3063" y="1"/>
                  </a:moveTo>
                  <a:cubicBezTo>
                    <a:pt x="3048" y="1"/>
                    <a:pt x="3034" y="2"/>
                    <a:pt x="3019" y="6"/>
                  </a:cubicBezTo>
                  <a:cubicBezTo>
                    <a:pt x="2131" y="555"/>
                    <a:pt x="1160" y="978"/>
                    <a:pt x="188" y="1274"/>
                  </a:cubicBezTo>
                  <a:cubicBezTo>
                    <a:pt x="0" y="1311"/>
                    <a:pt x="46" y="1583"/>
                    <a:pt x="178" y="1583"/>
                  </a:cubicBezTo>
                  <a:cubicBezTo>
                    <a:pt x="194" y="1583"/>
                    <a:pt x="212" y="1579"/>
                    <a:pt x="230" y="1569"/>
                  </a:cubicBezTo>
                  <a:cubicBezTo>
                    <a:pt x="1286" y="1274"/>
                    <a:pt x="2258" y="809"/>
                    <a:pt x="3188" y="260"/>
                  </a:cubicBezTo>
                  <a:cubicBezTo>
                    <a:pt x="3303" y="183"/>
                    <a:pt x="3208" y="1"/>
                    <a:pt x="3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Google Shape;4916;p40"/>
            <p:cNvSpPr/>
            <p:nvPr/>
          </p:nvSpPr>
          <p:spPr>
            <a:xfrm>
              <a:off x="1721925" y="1539350"/>
              <a:ext cx="63875" cy="39600"/>
            </a:xfrm>
            <a:custGeom>
              <a:avLst/>
              <a:gdLst/>
              <a:ahLst/>
              <a:cxnLst/>
              <a:rect l="l" t="t" r="r" b="b"/>
              <a:pathLst>
                <a:path w="2555" h="1584" extrusionOk="0">
                  <a:moveTo>
                    <a:pt x="2332" y="1"/>
                  </a:moveTo>
                  <a:cubicBezTo>
                    <a:pt x="2304" y="1"/>
                    <a:pt x="2275" y="10"/>
                    <a:pt x="2246" y="32"/>
                  </a:cubicBezTo>
                  <a:lnTo>
                    <a:pt x="176" y="1257"/>
                  </a:lnTo>
                  <a:cubicBezTo>
                    <a:pt x="0" y="1362"/>
                    <a:pt x="87" y="1584"/>
                    <a:pt x="242" y="1584"/>
                  </a:cubicBezTo>
                  <a:cubicBezTo>
                    <a:pt x="274" y="1584"/>
                    <a:pt x="309" y="1574"/>
                    <a:pt x="345" y="1553"/>
                  </a:cubicBezTo>
                  <a:lnTo>
                    <a:pt x="2415" y="285"/>
                  </a:lnTo>
                  <a:cubicBezTo>
                    <a:pt x="2555" y="215"/>
                    <a:pt x="2463" y="1"/>
                    <a:pt x="2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Google Shape;4917;p40"/>
            <p:cNvSpPr/>
            <p:nvPr/>
          </p:nvSpPr>
          <p:spPr>
            <a:xfrm>
              <a:off x="1939650" y="1643650"/>
              <a:ext cx="11650" cy="94025"/>
            </a:xfrm>
            <a:custGeom>
              <a:avLst/>
              <a:gdLst/>
              <a:ahLst/>
              <a:cxnLst/>
              <a:rect l="l" t="t" r="r" b="b"/>
              <a:pathLst>
                <a:path w="466" h="3761" extrusionOk="0">
                  <a:moveTo>
                    <a:pt x="133" y="0"/>
                  </a:moveTo>
                  <a:cubicBezTo>
                    <a:pt x="64" y="0"/>
                    <a:pt x="1" y="42"/>
                    <a:pt x="1" y="127"/>
                  </a:cubicBezTo>
                  <a:cubicBezTo>
                    <a:pt x="128" y="1310"/>
                    <a:pt x="170" y="2451"/>
                    <a:pt x="128" y="3633"/>
                  </a:cubicBezTo>
                  <a:cubicBezTo>
                    <a:pt x="128" y="3718"/>
                    <a:pt x="202" y="3760"/>
                    <a:pt x="275" y="3760"/>
                  </a:cubicBezTo>
                  <a:cubicBezTo>
                    <a:pt x="349" y="3760"/>
                    <a:pt x="423" y="3718"/>
                    <a:pt x="423" y="3633"/>
                  </a:cubicBezTo>
                  <a:cubicBezTo>
                    <a:pt x="466" y="2451"/>
                    <a:pt x="423" y="1310"/>
                    <a:pt x="297" y="127"/>
                  </a:cubicBezTo>
                  <a:cubicBezTo>
                    <a:pt x="275" y="42"/>
                    <a:pt x="202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Google Shape;4918;p40"/>
            <p:cNvSpPr/>
            <p:nvPr/>
          </p:nvSpPr>
          <p:spPr>
            <a:xfrm>
              <a:off x="1917475" y="1615400"/>
              <a:ext cx="12700" cy="87425"/>
            </a:xfrm>
            <a:custGeom>
              <a:avLst/>
              <a:gdLst/>
              <a:ahLst/>
              <a:cxnLst/>
              <a:rect l="l" t="t" r="r" b="b"/>
              <a:pathLst>
                <a:path w="508" h="3497" extrusionOk="0">
                  <a:moveTo>
                    <a:pt x="354" y="0"/>
                  </a:moveTo>
                  <a:cubicBezTo>
                    <a:pt x="275" y="0"/>
                    <a:pt x="191" y="53"/>
                    <a:pt x="170" y="158"/>
                  </a:cubicBezTo>
                  <a:cubicBezTo>
                    <a:pt x="43" y="1215"/>
                    <a:pt x="1" y="2271"/>
                    <a:pt x="43" y="3369"/>
                  </a:cubicBezTo>
                  <a:cubicBezTo>
                    <a:pt x="64" y="3454"/>
                    <a:pt x="127" y="3496"/>
                    <a:pt x="191" y="3496"/>
                  </a:cubicBezTo>
                  <a:cubicBezTo>
                    <a:pt x="254" y="3496"/>
                    <a:pt x="317" y="3454"/>
                    <a:pt x="339" y="3369"/>
                  </a:cubicBezTo>
                  <a:cubicBezTo>
                    <a:pt x="296" y="2271"/>
                    <a:pt x="339" y="1215"/>
                    <a:pt x="508" y="158"/>
                  </a:cubicBezTo>
                  <a:cubicBezTo>
                    <a:pt x="508" y="53"/>
                    <a:pt x="434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Google Shape;4919;p40"/>
            <p:cNvSpPr/>
            <p:nvPr/>
          </p:nvSpPr>
          <p:spPr>
            <a:xfrm>
              <a:off x="1844600" y="2344950"/>
              <a:ext cx="11650" cy="93775"/>
            </a:xfrm>
            <a:custGeom>
              <a:avLst/>
              <a:gdLst/>
              <a:ahLst/>
              <a:cxnLst/>
              <a:rect l="l" t="t" r="r" b="b"/>
              <a:pathLst>
                <a:path w="466" h="3751" extrusionOk="0">
                  <a:moveTo>
                    <a:pt x="333" y="1"/>
                  </a:moveTo>
                  <a:cubicBezTo>
                    <a:pt x="265" y="1"/>
                    <a:pt x="191" y="43"/>
                    <a:pt x="170" y="128"/>
                  </a:cubicBezTo>
                  <a:cubicBezTo>
                    <a:pt x="127" y="1311"/>
                    <a:pt x="85" y="2451"/>
                    <a:pt x="1" y="3592"/>
                  </a:cubicBezTo>
                  <a:cubicBezTo>
                    <a:pt x="1" y="3698"/>
                    <a:pt x="85" y="3750"/>
                    <a:pt x="170" y="3750"/>
                  </a:cubicBezTo>
                  <a:cubicBezTo>
                    <a:pt x="254" y="3750"/>
                    <a:pt x="339" y="3698"/>
                    <a:pt x="339" y="3592"/>
                  </a:cubicBezTo>
                  <a:lnTo>
                    <a:pt x="465" y="128"/>
                  </a:lnTo>
                  <a:cubicBezTo>
                    <a:pt x="465" y="43"/>
                    <a:pt x="402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Google Shape;4920;p40"/>
            <p:cNvSpPr/>
            <p:nvPr/>
          </p:nvSpPr>
          <p:spPr>
            <a:xfrm>
              <a:off x="1875225" y="2320475"/>
              <a:ext cx="16525" cy="87625"/>
            </a:xfrm>
            <a:custGeom>
              <a:avLst/>
              <a:gdLst/>
              <a:ahLst/>
              <a:cxnLst/>
              <a:rect l="l" t="t" r="r" b="b"/>
              <a:pathLst>
                <a:path w="661" h="3505" extrusionOk="0">
                  <a:moveTo>
                    <a:pt x="465" y="1"/>
                  </a:moveTo>
                  <a:cubicBezTo>
                    <a:pt x="408" y="1"/>
                    <a:pt x="355" y="28"/>
                    <a:pt x="339" y="93"/>
                  </a:cubicBezTo>
                  <a:cubicBezTo>
                    <a:pt x="85" y="1149"/>
                    <a:pt x="1" y="2247"/>
                    <a:pt x="85" y="3346"/>
                  </a:cubicBezTo>
                  <a:cubicBezTo>
                    <a:pt x="85" y="3451"/>
                    <a:pt x="159" y="3504"/>
                    <a:pt x="233" y="3504"/>
                  </a:cubicBezTo>
                  <a:cubicBezTo>
                    <a:pt x="307" y="3504"/>
                    <a:pt x="381" y="3451"/>
                    <a:pt x="381" y="3346"/>
                  </a:cubicBezTo>
                  <a:cubicBezTo>
                    <a:pt x="296" y="2290"/>
                    <a:pt x="381" y="1233"/>
                    <a:pt x="634" y="177"/>
                  </a:cubicBezTo>
                  <a:cubicBezTo>
                    <a:pt x="661" y="73"/>
                    <a:pt x="558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4" name="Google Shape;4921;p40"/>
            <p:cNvSpPr/>
            <p:nvPr/>
          </p:nvSpPr>
          <p:spPr>
            <a:xfrm>
              <a:off x="1906925" y="2899475"/>
              <a:ext cx="82400" cy="11725"/>
            </a:xfrm>
            <a:custGeom>
              <a:avLst/>
              <a:gdLst/>
              <a:ahLst/>
              <a:cxnLst/>
              <a:rect l="l" t="t" r="r" b="b"/>
              <a:pathLst>
                <a:path w="3296" h="469" extrusionOk="0">
                  <a:moveTo>
                    <a:pt x="3127" y="0"/>
                  </a:moveTo>
                  <a:lnTo>
                    <a:pt x="211" y="169"/>
                  </a:lnTo>
                  <a:cubicBezTo>
                    <a:pt x="13" y="169"/>
                    <a:pt x="1" y="468"/>
                    <a:pt x="176" y="468"/>
                  </a:cubicBezTo>
                  <a:cubicBezTo>
                    <a:pt x="187" y="468"/>
                    <a:pt x="199" y="467"/>
                    <a:pt x="211" y="465"/>
                  </a:cubicBezTo>
                  <a:lnTo>
                    <a:pt x="3127" y="296"/>
                  </a:lnTo>
                  <a:cubicBezTo>
                    <a:pt x="3295" y="296"/>
                    <a:pt x="3295" y="0"/>
                    <a:pt x="3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Google Shape;4922;p40"/>
            <p:cNvSpPr/>
            <p:nvPr/>
          </p:nvSpPr>
          <p:spPr>
            <a:xfrm>
              <a:off x="1897400" y="2927975"/>
              <a:ext cx="71850" cy="8475"/>
            </a:xfrm>
            <a:custGeom>
              <a:avLst/>
              <a:gdLst/>
              <a:ahLst/>
              <a:cxnLst/>
              <a:rect l="l" t="t" r="r" b="b"/>
              <a:pathLst>
                <a:path w="2874" h="339" extrusionOk="0">
                  <a:moveTo>
                    <a:pt x="339" y="1"/>
                  </a:moveTo>
                  <a:cubicBezTo>
                    <a:pt x="1" y="1"/>
                    <a:pt x="1" y="339"/>
                    <a:pt x="339" y="339"/>
                  </a:cubicBezTo>
                  <a:lnTo>
                    <a:pt x="2240" y="339"/>
                  </a:lnTo>
                  <a:cubicBezTo>
                    <a:pt x="2874" y="339"/>
                    <a:pt x="2874" y="1"/>
                    <a:pt x="2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Google Shape;4923;p40"/>
            <p:cNvSpPr/>
            <p:nvPr/>
          </p:nvSpPr>
          <p:spPr>
            <a:xfrm>
              <a:off x="2517425" y="3032450"/>
              <a:ext cx="110875" cy="15000"/>
            </a:xfrm>
            <a:custGeom>
              <a:avLst/>
              <a:gdLst/>
              <a:ahLst/>
              <a:cxnLst/>
              <a:rect l="l" t="t" r="r" b="b"/>
              <a:pathLst>
                <a:path w="4435" h="600" extrusionOk="0">
                  <a:moveTo>
                    <a:pt x="176" y="1"/>
                  </a:moveTo>
                  <a:cubicBezTo>
                    <a:pt x="0" y="1"/>
                    <a:pt x="12" y="300"/>
                    <a:pt x="211" y="300"/>
                  </a:cubicBezTo>
                  <a:lnTo>
                    <a:pt x="4267" y="596"/>
                  </a:lnTo>
                  <a:cubicBezTo>
                    <a:pt x="4276" y="598"/>
                    <a:pt x="4286" y="599"/>
                    <a:pt x="4295" y="599"/>
                  </a:cubicBezTo>
                  <a:cubicBezTo>
                    <a:pt x="4435" y="599"/>
                    <a:pt x="4426" y="300"/>
                    <a:pt x="4267" y="300"/>
                  </a:cubicBezTo>
                  <a:lnTo>
                    <a:pt x="211" y="4"/>
                  </a:lnTo>
                  <a:cubicBezTo>
                    <a:pt x="198" y="2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7" name="Google Shape;4924;p40"/>
            <p:cNvSpPr/>
            <p:nvPr/>
          </p:nvSpPr>
          <p:spPr>
            <a:xfrm>
              <a:off x="2511050" y="3009300"/>
              <a:ext cx="79250" cy="15875"/>
            </a:xfrm>
            <a:custGeom>
              <a:avLst/>
              <a:gdLst/>
              <a:ahLst/>
              <a:cxnLst/>
              <a:rect l="l" t="t" r="r" b="b"/>
              <a:pathLst>
                <a:path w="3170" h="635" extrusionOk="0">
                  <a:moveTo>
                    <a:pt x="212" y="1"/>
                  </a:moveTo>
                  <a:cubicBezTo>
                    <a:pt x="1" y="1"/>
                    <a:pt x="1" y="339"/>
                    <a:pt x="212" y="339"/>
                  </a:cubicBezTo>
                  <a:lnTo>
                    <a:pt x="2958" y="635"/>
                  </a:lnTo>
                  <a:cubicBezTo>
                    <a:pt x="3170" y="635"/>
                    <a:pt x="3170" y="297"/>
                    <a:pt x="2958" y="297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Google Shape;4925;p40"/>
            <p:cNvSpPr/>
            <p:nvPr/>
          </p:nvSpPr>
          <p:spPr>
            <a:xfrm>
              <a:off x="3376100" y="2880450"/>
              <a:ext cx="7400" cy="109875"/>
            </a:xfrm>
            <a:custGeom>
              <a:avLst/>
              <a:gdLst/>
              <a:ahLst/>
              <a:cxnLst/>
              <a:rect l="l" t="t" r="r" b="b"/>
              <a:pathLst>
                <a:path w="296" h="4395" extrusionOk="0">
                  <a:moveTo>
                    <a:pt x="0" y="1"/>
                  </a:moveTo>
                  <a:lnTo>
                    <a:pt x="0" y="4141"/>
                  </a:lnTo>
                  <a:cubicBezTo>
                    <a:pt x="0" y="4310"/>
                    <a:pt x="74" y="4394"/>
                    <a:pt x="148" y="4394"/>
                  </a:cubicBezTo>
                  <a:cubicBezTo>
                    <a:pt x="222" y="4394"/>
                    <a:pt x="296" y="4310"/>
                    <a:pt x="296" y="4141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9" name="Google Shape;4926;p40"/>
            <p:cNvSpPr/>
            <p:nvPr/>
          </p:nvSpPr>
          <p:spPr>
            <a:xfrm>
              <a:off x="3345450" y="2863825"/>
              <a:ext cx="11125" cy="91375"/>
            </a:xfrm>
            <a:custGeom>
              <a:avLst/>
              <a:gdLst/>
              <a:ahLst/>
              <a:cxnLst/>
              <a:rect l="l" t="t" r="r" b="b"/>
              <a:pathLst>
                <a:path w="445" h="3655" extrusionOk="0">
                  <a:moveTo>
                    <a:pt x="291" y="0"/>
                  </a:moveTo>
                  <a:cubicBezTo>
                    <a:pt x="212" y="0"/>
                    <a:pt x="128" y="53"/>
                    <a:pt x="128" y="159"/>
                  </a:cubicBezTo>
                  <a:cubicBezTo>
                    <a:pt x="85" y="1257"/>
                    <a:pt x="43" y="2398"/>
                    <a:pt x="1" y="3496"/>
                  </a:cubicBezTo>
                  <a:cubicBezTo>
                    <a:pt x="1" y="3602"/>
                    <a:pt x="75" y="3655"/>
                    <a:pt x="149" y="3655"/>
                  </a:cubicBezTo>
                  <a:cubicBezTo>
                    <a:pt x="223" y="3655"/>
                    <a:pt x="297" y="3602"/>
                    <a:pt x="297" y="3496"/>
                  </a:cubicBezTo>
                  <a:cubicBezTo>
                    <a:pt x="339" y="2398"/>
                    <a:pt x="381" y="1257"/>
                    <a:pt x="423" y="159"/>
                  </a:cubicBezTo>
                  <a:cubicBezTo>
                    <a:pt x="444" y="53"/>
                    <a:pt x="371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" name="Google Shape;4927;p40"/>
            <p:cNvSpPr/>
            <p:nvPr/>
          </p:nvSpPr>
          <p:spPr>
            <a:xfrm>
              <a:off x="3028600" y="2983950"/>
              <a:ext cx="106700" cy="11650"/>
            </a:xfrm>
            <a:custGeom>
              <a:avLst/>
              <a:gdLst/>
              <a:ahLst/>
              <a:cxnLst/>
              <a:rect l="l" t="t" r="r" b="b"/>
              <a:pathLst>
                <a:path w="4268" h="466" extrusionOk="0">
                  <a:moveTo>
                    <a:pt x="169" y="1"/>
                  </a:moveTo>
                  <a:cubicBezTo>
                    <a:pt x="0" y="1"/>
                    <a:pt x="0" y="297"/>
                    <a:pt x="169" y="297"/>
                  </a:cubicBezTo>
                  <a:lnTo>
                    <a:pt x="4099" y="466"/>
                  </a:lnTo>
                  <a:cubicBezTo>
                    <a:pt x="4268" y="466"/>
                    <a:pt x="4268" y="170"/>
                    <a:pt x="4099" y="17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1" name="Google Shape;4928;p40"/>
            <p:cNvSpPr/>
            <p:nvPr/>
          </p:nvSpPr>
          <p:spPr>
            <a:xfrm>
              <a:off x="3026475" y="2999800"/>
              <a:ext cx="86650" cy="15875"/>
            </a:xfrm>
            <a:custGeom>
              <a:avLst/>
              <a:gdLst/>
              <a:ahLst/>
              <a:cxnLst/>
              <a:rect l="l" t="t" r="r" b="b"/>
              <a:pathLst>
                <a:path w="3466" h="635" extrusionOk="0">
                  <a:moveTo>
                    <a:pt x="1" y="1"/>
                  </a:moveTo>
                  <a:lnTo>
                    <a:pt x="1" y="634"/>
                  </a:lnTo>
                  <a:lnTo>
                    <a:pt x="3170" y="634"/>
                  </a:lnTo>
                  <a:cubicBezTo>
                    <a:pt x="3465" y="634"/>
                    <a:pt x="3465" y="1"/>
                    <a:pt x="3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2" name="Google Shape;4929;p40"/>
            <p:cNvSpPr/>
            <p:nvPr/>
          </p:nvSpPr>
          <p:spPr>
            <a:xfrm>
              <a:off x="3376100" y="2546700"/>
              <a:ext cx="7400" cy="95075"/>
            </a:xfrm>
            <a:custGeom>
              <a:avLst/>
              <a:gdLst/>
              <a:ahLst/>
              <a:cxnLst/>
              <a:rect l="l" t="t" r="r" b="b"/>
              <a:pathLst>
                <a:path w="296" h="3803" extrusionOk="0">
                  <a:moveTo>
                    <a:pt x="0" y="0"/>
                  </a:moveTo>
                  <a:lnTo>
                    <a:pt x="0" y="3803"/>
                  </a:lnTo>
                  <a:lnTo>
                    <a:pt x="296" y="3803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3" name="Google Shape;4930;p40"/>
            <p:cNvSpPr/>
            <p:nvPr/>
          </p:nvSpPr>
          <p:spPr>
            <a:xfrm>
              <a:off x="3360250" y="2536125"/>
              <a:ext cx="25" cy="62350"/>
            </a:xfrm>
            <a:custGeom>
              <a:avLst/>
              <a:gdLst/>
              <a:ahLst/>
              <a:cxnLst/>
              <a:rect l="l" t="t" r="r" b="b"/>
              <a:pathLst>
                <a:path w="1" h="2494" extrusionOk="0">
                  <a:moveTo>
                    <a:pt x="0" y="1"/>
                  </a:moveTo>
                  <a:lnTo>
                    <a:pt x="0" y="2493"/>
                  </a:lnTo>
                  <a:lnTo>
                    <a:pt x="0" y="2493"/>
                  </a:ln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Google Shape;4931;p40"/>
            <p:cNvSpPr/>
            <p:nvPr/>
          </p:nvSpPr>
          <p:spPr>
            <a:xfrm>
              <a:off x="3322225" y="2046325"/>
              <a:ext cx="13225" cy="90575"/>
            </a:xfrm>
            <a:custGeom>
              <a:avLst/>
              <a:gdLst/>
              <a:ahLst/>
              <a:cxnLst/>
              <a:rect l="l" t="t" r="r" b="b"/>
              <a:pathLst>
                <a:path w="529" h="3623" extrusionOk="0">
                  <a:moveTo>
                    <a:pt x="375" y="0"/>
                  </a:moveTo>
                  <a:cubicBezTo>
                    <a:pt x="296" y="0"/>
                    <a:pt x="212" y="53"/>
                    <a:pt x="212" y="159"/>
                  </a:cubicBezTo>
                  <a:lnTo>
                    <a:pt x="0" y="3496"/>
                  </a:lnTo>
                  <a:cubicBezTo>
                    <a:pt x="0" y="3581"/>
                    <a:pt x="85" y="3623"/>
                    <a:pt x="169" y="3623"/>
                  </a:cubicBezTo>
                  <a:cubicBezTo>
                    <a:pt x="254" y="3623"/>
                    <a:pt x="338" y="3581"/>
                    <a:pt x="338" y="3496"/>
                  </a:cubicBezTo>
                  <a:lnTo>
                    <a:pt x="507" y="159"/>
                  </a:lnTo>
                  <a:cubicBezTo>
                    <a:pt x="529" y="53"/>
                    <a:pt x="455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5" name="Google Shape;4932;p40"/>
            <p:cNvSpPr/>
            <p:nvPr/>
          </p:nvSpPr>
          <p:spPr>
            <a:xfrm>
              <a:off x="3348625" y="1987025"/>
              <a:ext cx="15450" cy="115825"/>
            </a:xfrm>
            <a:custGeom>
              <a:avLst/>
              <a:gdLst/>
              <a:ahLst/>
              <a:cxnLst/>
              <a:rect l="l" t="t" r="r" b="b"/>
              <a:pathLst>
                <a:path w="618" h="4633" extrusionOk="0">
                  <a:moveTo>
                    <a:pt x="433" y="0"/>
                  </a:moveTo>
                  <a:cubicBezTo>
                    <a:pt x="372" y="0"/>
                    <a:pt x="313" y="37"/>
                    <a:pt x="296" y="123"/>
                  </a:cubicBezTo>
                  <a:cubicBezTo>
                    <a:pt x="85" y="1559"/>
                    <a:pt x="1" y="2995"/>
                    <a:pt x="1" y="4474"/>
                  </a:cubicBezTo>
                  <a:cubicBezTo>
                    <a:pt x="1" y="4580"/>
                    <a:pt x="85" y="4632"/>
                    <a:pt x="170" y="4632"/>
                  </a:cubicBezTo>
                  <a:cubicBezTo>
                    <a:pt x="254" y="4632"/>
                    <a:pt x="339" y="4580"/>
                    <a:pt x="339" y="4474"/>
                  </a:cubicBezTo>
                  <a:cubicBezTo>
                    <a:pt x="296" y="3038"/>
                    <a:pt x="381" y="1601"/>
                    <a:pt x="592" y="207"/>
                  </a:cubicBezTo>
                  <a:cubicBezTo>
                    <a:pt x="617" y="81"/>
                    <a:pt x="522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6" name="Google Shape;4933;p40"/>
            <p:cNvSpPr/>
            <p:nvPr/>
          </p:nvSpPr>
          <p:spPr>
            <a:xfrm>
              <a:off x="3239875" y="1351625"/>
              <a:ext cx="59500" cy="80650"/>
            </a:xfrm>
            <a:custGeom>
              <a:avLst/>
              <a:gdLst/>
              <a:ahLst/>
              <a:cxnLst/>
              <a:rect l="l" t="t" r="r" b="b"/>
              <a:pathLst>
                <a:path w="2380" h="3226" extrusionOk="0">
                  <a:moveTo>
                    <a:pt x="204" y="1"/>
                  </a:moveTo>
                  <a:cubicBezTo>
                    <a:pt x="84" y="1"/>
                    <a:pt x="1" y="149"/>
                    <a:pt x="126" y="274"/>
                  </a:cubicBezTo>
                  <a:cubicBezTo>
                    <a:pt x="929" y="1119"/>
                    <a:pt x="1562" y="2091"/>
                    <a:pt x="2027" y="3147"/>
                  </a:cubicBezTo>
                  <a:cubicBezTo>
                    <a:pt x="2054" y="3202"/>
                    <a:pt x="2104" y="3225"/>
                    <a:pt x="2155" y="3225"/>
                  </a:cubicBezTo>
                  <a:cubicBezTo>
                    <a:pt x="2263" y="3225"/>
                    <a:pt x="2380" y="3121"/>
                    <a:pt x="2323" y="2978"/>
                  </a:cubicBezTo>
                  <a:cubicBezTo>
                    <a:pt x="1816" y="1880"/>
                    <a:pt x="1140" y="908"/>
                    <a:pt x="337" y="63"/>
                  </a:cubicBezTo>
                  <a:cubicBezTo>
                    <a:pt x="293" y="19"/>
                    <a:pt x="246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7" name="Google Shape;4934;p40"/>
            <p:cNvSpPr/>
            <p:nvPr/>
          </p:nvSpPr>
          <p:spPr>
            <a:xfrm>
              <a:off x="3204850" y="1323975"/>
              <a:ext cx="59425" cy="80625"/>
            </a:xfrm>
            <a:custGeom>
              <a:avLst/>
              <a:gdLst/>
              <a:ahLst/>
              <a:cxnLst/>
              <a:rect l="l" t="t" r="r" b="b"/>
              <a:pathLst>
                <a:path w="2377" h="3225" extrusionOk="0">
                  <a:moveTo>
                    <a:pt x="231" y="1"/>
                  </a:moveTo>
                  <a:cubicBezTo>
                    <a:pt x="122" y="1"/>
                    <a:pt x="1" y="120"/>
                    <a:pt x="90" y="240"/>
                  </a:cubicBezTo>
                  <a:cubicBezTo>
                    <a:pt x="724" y="1211"/>
                    <a:pt x="1400" y="2183"/>
                    <a:pt x="2034" y="3155"/>
                  </a:cubicBezTo>
                  <a:cubicBezTo>
                    <a:pt x="2071" y="3204"/>
                    <a:pt x="2119" y="3225"/>
                    <a:pt x="2165" y="3225"/>
                  </a:cubicBezTo>
                  <a:cubicBezTo>
                    <a:pt x="2276" y="3225"/>
                    <a:pt x="2377" y="3105"/>
                    <a:pt x="2287" y="2986"/>
                  </a:cubicBezTo>
                  <a:cubicBezTo>
                    <a:pt x="1654" y="2014"/>
                    <a:pt x="1020" y="1042"/>
                    <a:pt x="344" y="71"/>
                  </a:cubicBezTo>
                  <a:cubicBezTo>
                    <a:pt x="319" y="21"/>
                    <a:pt x="276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8" name="Google Shape;4935;p40"/>
            <p:cNvSpPr/>
            <p:nvPr/>
          </p:nvSpPr>
          <p:spPr>
            <a:xfrm>
              <a:off x="3350600" y="1744350"/>
              <a:ext cx="67150" cy="79575"/>
            </a:xfrm>
            <a:custGeom>
              <a:avLst/>
              <a:gdLst/>
              <a:ahLst/>
              <a:cxnLst/>
              <a:rect l="l" t="t" r="r" b="b"/>
              <a:pathLst>
                <a:path w="2686" h="3183" extrusionOk="0">
                  <a:moveTo>
                    <a:pt x="246" y="0"/>
                  </a:moveTo>
                  <a:cubicBezTo>
                    <a:pt x="123" y="0"/>
                    <a:pt x="1" y="120"/>
                    <a:pt x="91" y="239"/>
                  </a:cubicBezTo>
                  <a:lnTo>
                    <a:pt x="2330" y="3112"/>
                  </a:lnTo>
                  <a:cubicBezTo>
                    <a:pt x="2367" y="3162"/>
                    <a:pt x="2415" y="3182"/>
                    <a:pt x="2462" y="3182"/>
                  </a:cubicBezTo>
                  <a:cubicBezTo>
                    <a:pt x="2576" y="3182"/>
                    <a:pt x="2685" y="3063"/>
                    <a:pt x="2625" y="2943"/>
                  </a:cubicBezTo>
                  <a:lnTo>
                    <a:pt x="386" y="70"/>
                  </a:lnTo>
                  <a:cubicBezTo>
                    <a:pt x="349" y="21"/>
                    <a:pt x="298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Google Shape;4936;p40"/>
            <p:cNvSpPr/>
            <p:nvPr/>
          </p:nvSpPr>
          <p:spPr>
            <a:xfrm>
              <a:off x="3368325" y="1709200"/>
              <a:ext cx="56725" cy="72700"/>
            </a:xfrm>
            <a:custGeom>
              <a:avLst/>
              <a:gdLst/>
              <a:ahLst/>
              <a:cxnLst/>
              <a:rect l="l" t="t" r="r" b="b"/>
              <a:pathLst>
                <a:path w="2269" h="2908" extrusionOk="0">
                  <a:moveTo>
                    <a:pt x="221" y="1"/>
                  </a:moveTo>
                  <a:cubicBezTo>
                    <a:pt x="109" y="1"/>
                    <a:pt x="1" y="152"/>
                    <a:pt x="100" y="251"/>
                  </a:cubicBezTo>
                  <a:cubicBezTo>
                    <a:pt x="818" y="1054"/>
                    <a:pt x="1410" y="1899"/>
                    <a:pt x="1916" y="2828"/>
                  </a:cubicBezTo>
                  <a:cubicBezTo>
                    <a:pt x="1945" y="2884"/>
                    <a:pt x="1996" y="2908"/>
                    <a:pt x="2049" y="2908"/>
                  </a:cubicBezTo>
                  <a:cubicBezTo>
                    <a:pt x="2156" y="2908"/>
                    <a:pt x="2269" y="2814"/>
                    <a:pt x="2212" y="2701"/>
                  </a:cubicBezTo>
                  <a:cubicBezTo>
                    <a:pt x="1705" y="1730"/>
                    <a:pt x="1072" y="843"/>
                    <a:pt x="311" y="40"/>
                  </a:cubicBezTo>
                  <a:cubicBezTo>
                    <a:pt x="284" y="12"/>
                    <a:pt x="252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0" name="Google Shape;4937;p40"/>
            <p:cNvSpPr/>
            <p:nvPr/>
          </p:nvSpPr>
          <p:spPr>
            <a:xfrm>
              <a:off x="3045125" y="1455725"/>
              <a:ext cx="61625" cy="64875"/>
            </a:xfrm>
            <a:custGeom>
              <a:avLst/>
              <a:gdLst/>
              <a:ahLst/>
              <a:cxnLst/>
              <a:rect l="l" t="t" r="r" b="b"/>
              <a:pathLst>
                <a:path w="2465" h="2595" extrusionOk="0">
                  <a:moveTo>
                    <a:pt x="258" y="0"/>
                  </a:moveTo>
                  <a:cubicBezTo>
                    <a:pt x="135" y="0"/>
                    <a:pt x="1" y="151"/>
                    <a:pt x="100" y="251"/>
                  </a:cubicBezTo>
                  <a:lnTo>
                    <a:pt x="2128" y="2532"/>
                  </a:lnTo>
                  <a:cubicBezTo>
                    <a:pt x="2161" y="2576"/>
                    <a:pt x="2202" y="2594"/>
                    <a:pt x="2243" y="2594"/>
                  </a:cubicBezTo>
                  <a:cubicBezTo>
                    <a:pt x="2358" y="2594"/>
                    <a:pt x="2464" y="2446"/>
                    <a:pt x="2339" y="2321"/>
                  </a:cubicBezTo>
                  <a:cubicBezTo>
                    <a:pt x="1705" y="1560"/>
                    <a:pt x="1029" y="800"/>
                    <a:pt x="353" y="39"/>
                  </a:cubicBezTo>
                  <a:cubicBezTo>
                    <a:pt x="326" y="12"/>
                    <a:pt x="293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1" name="Google Shape;4938;p40"/>
            <p:cNvSpPr/>
            <p:nvPr/>
          </p:nvSpPr>
          <p:spPr>
            <a:xfrm>
              <a:off x="3025125" y="1462675"/>
              <a:ext cx="44925" cy="46300"/>
            </a:xfrm>
            <a:custGeom>
              <a:avLst/>
              <a:gdLst/>
              <a:ahLst/>
              <a:cxnLst/>
              <a:rect l="l" t="t" r="r" b="b"/>
              <a:pathLst>
                <a:path w="1797" h="1852" extrusionOk="0">
                  <a:moveTo>
                    <a:pt x="193" y="1"/>
                  </a:moveTo>
                  <a:cubicBezTo>
                    <a:pt x="76" y="1"/>
                    <a:pt x="0" y="171"/>
                    <a:pt x="97" y="268"/>
                  </a:cubicBezTo>
                  <a:lnTo>
                    <a:pt x="1449" y="1789"/>
                  </a:lnTo>
                  <a:cubicBezTo>
                    <a:pt x="1493" y="1833"/>
                    <a:pt x="1540" y="1851"/>
                    <a:pt x="1583" y="1851"/>
                  </a:cubicBezTo>
                  <a:cubicBezTo>
                    <a:pt x="1705" y="1851"/>
                    <a:pt x="1796" y="1703"/>
                    <a:pt x="1703" y="1578"/>
                  </a:cubicBezTo>
                  <a:lnTo>
                    <a:pt x="308" y="57"/>
                  </a:lnTo>
                  <a:cubicBezTo>
                    <a:pt x="269" y="17"/>
                    <a:pt x="229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2" name="Google Shape;4939;p40"/>
            <p:cNvSpPr/>
            <p:nvPr/>
          </p:nvSpPr>
          <p:spPr>
            <a:xfrm>
              <a:off x="2469100" y="1522075"/>
              <a:ext cx="108175" cy="10700"/>
            </a:xfrm>
            <a:custGeom>
              <a:avLst/>
              <a:gdLst/>
              <a:ahLst/>
              <a:cxnLst/>
              <a:rect l="l" t="t" r="r" b="b"/>
              <a:pathLst>
                <a:path w="4327" h="428" extrusionOk="0">
                  <a:moveTo>
                    <a:pt x="210" y="1"/>
                  </a:moveTo>
                  <a:cubicBezTo>
                    <a:pt x="63" y="1"/>
                    <a:pt x="0" y="261"/>
                    <a:pt x="158" y="300"/>
                  </a:cubicBezTo>
                  <a:cubicBezTo>
                    <a:pt x="813" y="385"/>
                    <a:pt x="1478" y="427"/>
                    <a:pt x="2144" y="427"/>
                  </a:cubicBezTo>
                  <a:cubicBezTo>
                    <a:pt x="2809" y="427"/>
                    <a:pt x="3475" y="385"/>
                    <a:pt x="4129" y="300"/>
                  </a:cubicBezTo>
                  <a:cubicBezTo>
                    <a:pt x="4327" y="261"/>
                    <a:pt x="4266" y="1"/>
                    <a:pt x="4085" y="1"/>
                  </a:cubicBezTo>
                  <a:cubicBezTo>
                    <a:pt x="4072" y="1"/>
                    <a:pt x="4059" y="2"/>
                    <a:pt x="4045" y="5"/>
                  </a:cubicBezTo>
                  <a:cubicBezTo>
                    <a:pt x="3411" y="89"/>
                    <a:pt x="2777" y="131"/>
                    <a:pt x="2144" y="131"/>
                  </a:cubicBezTo>
                  <a:cubicBezTo>
                    <a:pt x="1510" y="131"/>
                    <a:pt x="876" y="89"/>
                    <a:pt x="243" y="5"/>
                  </a:cubicBezTo>
                  <a:cubicBezTo>
                    <a:pt x="231" y="2"/>
                    <a:pt x="221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3" name="Google Shape;4940;p40"/>
            <p:cNvSpPr/>
            <p:nvPr/>
          </p:nvSpPr>
          <p:spPr>
            <a:xfrm>
              <a:off x="2427650" y="1493650"/>
              <a:ext cx="79200" cy="14925"/>
            </a:xfrm>
            <a:custGeom>
              <a:avLst/>
              <a:gdLst/>
              <a:ahLst/>
              <a:cxnLst/>
              <a:rect l="l" t="t" r="r" b="b"/>
              <a:pathLst>
                <a:path w="3168" h="597" extrusionOk="0">
                  <a:moveTo>
                    <a:pt x="2999" y="1"/>
                  </a:moveTo>
                  <a:lnTo>
                    <a:pt x="211" y="297"/>
                  </a:lnTo>
                  <a:cubicBezTo>
                    <a:pt x="12" y="297"/>
                    <a:pt x="0" y="596"/>
                    <a:pt x="176" y="596"/>
                  </a:cubicBezTo>
                  <a:cubicBezTo>
                    <a:pt x="187" y="596"/>
                    <a:pt x="198" y="595"/>
                    <a:pt x="211" y="592"/>
                  </a:cubicBezTo>
                  <a:lnTo>
                    <a:pt x="2999" y="339"/>
                  </a:lnTo>
                  <a:cubicBezTo>
                    <a:pt x="3168" y="297"/>
                    <a:pt x="3168" y="1"/>
                    <a:pt x="2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" name="Текстовое поле 1"/>
          <p:cNvSpPr txBox="1"/>
          <p:nvPr/>
        </p:nvSpPr>
        <p:spPr>
          <a:xfrm>
            <a:off x="6517640" y="2781300"/>
            <a:ext cx="1343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sz="1600" i="1">
                <a:latin typeface="Georgia" panose="02040502050405020303" pitchFamily="18" charset="0"/>
                <a:cs typeface="Georgia" panose="02040502050405020303" pitchFamily="18" charset="0"/>
              </a:rPr>
              <a:t>Я всегда на позитиве!</a:t>
            </a:r>
            <a:endParaRPr lang="ru-RU" altLang="ru-RU" sz="1600" i="1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403985" y="3255010"/>
            <a:ext cx="15532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i="1">
                <a:latin typeface="Georgia" panose="02040502050405020303" pitchFamily="18" charset="0"/>
                <a:cs typeface="Georgia" panose="02040502050405020303" pitchFamily="18" charset="0"/>
              </a:rPr>
              <a:t>30 июля 1967г.</a:t>
            </a:r>
            <a:endParaRPr lang="ru-RU" altLang="en-US" sz="1600" i="1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403985" y="4581525"/>
            <a:ext cx="34696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</p:txBody>
      </p:sp>
      <p:pic>
        <p:nvPicPr>
          <p:cNvPr id="1465" name="Google Shape;1465;p10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101975" y="1084580"/>
            <a:ext cx="2865120" cy="41840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3315335" y="1986915"/>
            <a:ext cx="242697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9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Учительство — не труд, а отреченье, Умение всего себя отдать, </a:t>
            </a:r>
            <a:endParaRPr lang="ru-RU" altLang="en-US" sz="1900" i="1">
              <a:latin typeface="Georgia" panose="02040502050405020303" pitchFamily="18" charset="0"/>
              <a:cs typeface="Georgia" panose="02040502050405020303" pitchFamily="18" charset="0"/>
              <a:sym typeface="+mn-ea"/>
            </a:endParaRPr>
          </a:p>
          <a:p>
            <a:r>
              <a:rPr lang="ru-RU" altLang="en-US" sz="1900" i="1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Уйти на долгий подвиг и мученье, И в этом видеть свет и благодать.</a:t>
            </a:r>
            <a:endParaRPr lang="ru-RU" altLang="en-US" sz="1900" i="1">
              <a:latin typeface="Georgia" panose="02040502050405020303" pitchFamily="18" charset="0"/>
              <a:cs typeface="Georgia" panose="02040502050405020303" pitchFamily="18" charset="0"/>
              <a:sym typeface="+mn-ea"/>
            </a:endParaRPr>
          </a:p>
        </p:txBody>
      </p:sp>
      <p:pic>
        <p:nvPicPr>
          <p:cNvPr id="412" name="Google Shape;412;p5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3236390">
            <a:off x="5463540" y="4566920"/>
            <a:ext cx="1340485" cy="3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107"/>
          <p:cNvSpPr/>
          <p:nvPr/>
        </p:nvSpPr>
        <p:spPr>
          <a:xfrm>
            <a:off x="2915920" y="4653280"/>
            <a:ext cx="604520" cy="775970"/>
          </a:xfrm>
          <a:custGeom>
            <a:avLst/>
            <a:gdLst/>
            <a:ahLst/>
            <a:cxnLst/>
            <a:rect l="l" t="t" r="r" b="b"/>
            <a:pathLst>
              <a:path w="9527" h="10910" extrusionOk="0">
                <a:moveTo>
                  <a:pt x="6469" y="703"/>
                </a:moveTo>
                <a:cubicBezTo>
                  <a:pt x="6892" y="703"/>
                  <a:pt x="7325" y="915"/>
                  <a:pt x="7550" y="1276"/>
                </a:cubicBezTo>
                <a:cubicBezTo>
                  <a:pt x="8169" y="2324"/>
                  <a:pt x="6073" y="3014"/>
                  <a:pt x="5216" y="3276"/>
                </a:cubicBezTo>
                <a:cubicBezTo>
                  <a:pt x="5192" y="2586"/>
                  <a:pt x="5192" y="1871"/>
                  <a:pt x="5502" y="1276"/>
                </a:cubicBezTo>
                <a:cubicBezTo>
                  <a:pt x="5706" y="879"/>
                  <a:pt x="6084" y="703"/>
                  <a:pt x="6469" y="703"/>
                </a:cubicBezTo>
                <a:close/>
                <a:moveTo>
                  <a:pt x="2124" y="779"/>
                </a:moveTo>
                <a:cubicBezTo>
                  <a:pt x="2651" y="779"/>
                  <a:pt x="3356" y="1233"/>
                  <a:pt x="3573" y="1466"/>
                </a:cubicBezTo>
                <a:cubicBezTo>
                  <a:pt x="4025" y="1967"/>
                  <a:pt x="4287" y="2633"/>
                  <a:pt x="4311" y="3300"/>
                </a:cubicBezTo>
                <a:cubicBezTo>
                  <a:pt x="3216" y="3014"/>
                  <a:pt x="929" y="2562"/>
                  <a:pt x="1596" y="1085"/>
                </a:cubicBezTo>
                <a:cubicBezTo>
                  <a:pt x="1704" y="863"/>
                  <a:pt x="1897" y="779"/>
                  <a:pt x="2124" y="779"/>
                </a:cubicBezTo>
                <a:close/>
                <a:moveTo>
                  <a:pt x="2832" y="4157"/>
                </a:moveTo>
                <a:cubicBezTo>
                  <a:pt x="3208" y="4157"/>
                  <a:pt x="3583" y="4164"/>
                  <a:pt x="3954" y="4181"/>
                </a:cubicBezTo>
                <a:cubicBezTo>
                  <a:pt x="3859" y="4396"/>
                  <a:pt x="3739" y="4634"/>
                  <a:pt x="3668" y="4848"/>
                </a:cubicBezTo>
                <a:cubicBezTo>
                  <a:pt x="3528" y="5221"/>
                  <a:pt x="3297" y="6326"/>
                  <a:pt x="2795" y="6326"/>
                </a:cubicBezTo>
                <a:cubicBezTo>
                  <a:pt x="2784" y="6326"/>
                  <a:pt x="2774" y="6326"/>
                  <a:pt x="2763" y="6325"/>
                </a:cubicBezTo>
                <a:cubicBezTo>
                  <a:pt x="2749" y="6323"/>
                  <a:pt x="2735" y="6322"/>
                  <a:pt x="2722" y="6322"/>
                </a:cubicBezTo>
                <a:cubicBezTo>
                  <a:pt x="2335" y="6322"/>
                  <a:pt x="2349" y="6969"/>
                  <a:pt x="2763" y="7015"/>
                </a:cubicBezTo>
                <a:cubicBezTo>
                  <a:pt x="2804" y="7019"/>
                  <a:pt x="2844" y="7021"/>
                  <a:pt x="2882" y="7021"/>
                </a:cubicBezTo>
                <a:cubicBezTo>
                  <a:pt x="3940" y="7021"/>
                  <a:pt x="4090" y="5481"/>
                  <a:pt x="4549" y="4562"/>
                </a:cubicBezTo>
                <a:cubicBezTo>
                  <a:pt x="4872" y="5702"/>
                  <a:pt x="5563" y="7114"/>
                  <a:pt x="6641" y="7114"/>
                </a:cubicBezTo>
                <a:cubicBezTo>
                  <a:pt x="6757" y="7114"/>
                  <a:pt x="6877" y="7097"/>
                  <a:pt x="7002" y="7063"/>
                </a:cubicBezTo>
                <a:cubicBezTo>
                  <a:pt x="7418" y="6953"/>
                  <a:pt x="7291" y="6382"/>
                  <a:pt x="6917" y="6382"/>
                </a:cubicBezTo>
                <a:cubicBezTo>
                  <a:pt x="6883" y="6382"/>
                  <a:pt x="6848" y="6386"/>
                  <a:pt x="6811" y="6396"/>
                </a:cubicBezTo>
                <a:cubicBezTo>
                  <a:pt x="6750" y="6414"/>
                  <a:pt x="6690" y="6422"/>
                  <a:pt x="6631" y="6422"/>
                </a:cubicBezTo>
                <a:cubicBezTo>
                  <a:pt x="5899" y="6422"/>
                  <a:pt x="5411" y="5108"/>
                  <a:pt x="5168" y="4181"/>
                </a:cubicBezTo>
                <a:cubicBezTo>
                  <a:pt x="5362" y="4177"/>
                  <a:pt x="5554" y="4175"/>
                  <a:pt x="5746" y="4175"/>
                </a:cubicBezTo>
                <a:cubicBezTo>
                  <a:pt x="6738" y="4175"/>
                  <a:pt x="7719" y="4228"/>
                  <a:pt x="8717" y="4348"/>
                </a:cubicBezTo>
                <a:cubicBezTo>
                  <a:pt x="8812" y="6301"/>
                  <a:pt x="8812" y="8230"/>
                  <a:pt x="8764" y="10159"/>
                </a:cubicBezTo>
                <a:cubicBezTo>
                  <a:pt x="7574" y="10159"/>
                  <a:pt x="6407" y="10135"/>
                  <a:pt x="5240" y="10111"/>
                </a:cubicBezTo>
                <a:cubicBezTo>
                  <a:pt x="5176" y="10110"/>
                  <a:pt x="5111" y="10109"/>
                  <a:pt x="5046" y="10109"/>
                </a:cubicBezTo>
                <a:cubicBezTo>
                  <a:pt x="4285" y="10109"/>
                  <a:pt x="3481" y="10191"/>
                  <a:pt x="2695" y="10191"/>
                </a:cubicBezTo>
                <a:cubicBezTo>
                  <a:pt x="2306" y="10191"/>
                  <a:pt x="1921" y="10171"/>
                  <a:pt x="1548" y="10111"/>
                </a:cubicBezTo>
                <a:cubicBezTo>
                  <a:pt x="572" y="9968"/>
                  <a:pt x="763" y="8134"/>
                  <a:pt x="763" y="7444"/>
                </a:cubicBezTo>
                <a:cubicBezTo>
                  <a:pt x="834" y="6372"/>
                  <a:pt x="834" y="5277"/>
                  <a:pt x="763" y="4229"/>
                </a:cubicBezTo>
                <a:cubicBezTo>
                  <a:pt x="1455" y="4183"/>
                  <a:pt x="2147" y="4157"/>
                  <a:pt x="2832" y="4157"/>
                </a:cubicBezTo>
                <a:close/>
                <a:moveTo>
                  <a:pt x="6582" y="1"/>
                </a:moveTo>
                <a:cubicBezTo>
                  <a:pt x="6112" y="1"/>
                  <a:pt x="5639" y="161"/>
                  <a:pt x="5311" y="466"/>
                </a:cubicBezTo>
                <a:cubicBezTo>
                  <a:pt x="4930" y="800"/>
                  <a:pt x="4692" y="1276"/>
                  <a:pt x="4621" y="1776"/>
                </a:cubicBezTo>
                <a:cubicBezTo>
                  <a:pt x="4406" y="1371"/>
                  <a:pt x="4144" y="1014"/>
                  <a:pt x="3811" y="728"/>
                </a:cubicBezTo>
                <a:cubicBezTo>
                  <a:pt x="3394" y="369"/>
                  <a:pt x="2805" y="140"/>
                  <a:pt x="2240" y="140"/>
                </a:cubicBezTo>
                <a:cubicBezTo>
                  <a:pt x="1869" y="140"/>
                  <a:pt x="1508" y="239"/>
                  <a:pt x="1215" y="466"/>
                </a:cubicBezTo>
                <a:cubicBezTo>
                  <a:pt x="477" y="1062"/>
                  <a:pt x="906" y="2324"/>
                  <a:pt x="1453" y="2872"/>
                </a:cubicBezTo>
                <a:cubicBezTo>
                  <a:pt x="1715" y="3133"/>
                  <a:pt x="2025" y="3324"/>
                  <a:pt x="2382" y="3467"/>
                </a:cubicBezTo>
                <a:cubicBezTo>
                  <a:pt x="1715" y="3467"/>
                  <a:pt x="1048" y="3514"/>
                  <a:pt x="382" y="3586"/>
                </a:cubicBezTo>
                <a:lnTo>
                  <a:pt x="310" y="3610"/>
                </a:lnTo>
                <a:cubicBezTo>
                  <a:pt x="143" y="3610"/>
                  <a:pt x="1" y="3753"/>
                  <a:pt x="48" y="3943"/>
                </a:cubicBezTo>
                <a:cubicBezTo>
                  <a:pt x="215" y="5301"/>
                  <a:pt x="72" y="6682"/>
                  <a:pt x="72" y="8039"/>
                </a:cubicBezTo>
                <a:cubicBezTo>
                  <a:pt x="72" y="8849"/>
                  <a:pt x="96" y="9968"/>
                  <a:pt x="763" y="10516"/>
                </a:cubicBezTo>
                <a:cubicBezTo>
                  <a:pt x="1119" y="10826"/>
                  <a:pt x="1647" y="10909"/>
                  <a:pt x="2195" y="10909"/>
                </a:cubicBezTo>
                <a:cubicBezTo>
                  <a:pt x="2782" y="10909"/>
                  <a:pt x="3391" y="10814"/>
                  <a:pt x="3835" y="10802"/>
                </a:cubicBezTo>
                <a:cubicBezTo>
                  <a:pt x="4033" y="10799"/>
                  <a:pt x="4232" y="10798"/>
                  <a:pt x="4430" y="10798"/>
                </a:cubicBezTo>
                <a:cubicBezTo>
                  <a:pt x="5791" y="10798"/>
                  <a:pt x="7141" y="10853"/>
                  <a:pt x="8503" y="10853"/>
                </a:cubicBezTo>
                <a:cubicBezTo>
                  <a:pt x="8701" y="10853"/>
                  <a:pt x="8899" y="10852"/>
                  <a:pt x="9098" y="10849"/>
                </a:cubicBezTo>
                <a:cubicBezTo>
                  <a:pt x="9312" y="10849"/>
                  <a:pt x="9455" y="10683"/>
                  <a:pt x="9455" y="10492"/>
                </a:cubicBezTo>
                <a:cubicBezTo>
                  <a:pt x="9503" y="8349"/>
                  <a:pt x="9526" y="6206"/>
                  <a:pt x="9383" y="4062"/>
                </a:cubicBezTo>
                <a:cubicBezTo>
                  <a:pt x="9383" y="3896"/>
                  <a:pt x="9264" y="3776"/>
                  <a:pt x="9122" y="3729"/>
                </a:cubicBezTo>
                <a:cubicBezTo>
                  <a:pt x="8264" y="3610"/>
                  <a:pt x="7383" y="3538"/>
                  <a:pt x="6526" y="3514"/>
                </a:cubicBezTo>
                <a:cubicBezTo>
                  <a:pt x="7788" y="2943"/>
                  <a:pt x="8955" y="1990"/>
                  <a:pt x="7931" y="609"/>
                </a:cubicBezTo>
                <a:cubicBezTo>
                  <a:pt x="7618" y="197"/>
                  <a:pt x="7102" y="1"/>
                  <a:pt x="65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14" name="Google Shape;1714;p108"/>
          <p:cNvSpPr/>
          <p:nvPr/>
        </p:nvSpPr>
        <p:spPr>
          <a:xfrm>
            <a:off x="7272655" y="5323205"/>
            <a:ext cx="715645" cy="768350"/>
          </a:xfrm>
          <a:custGeom>
            <a:avLst/>
            <a:gdLst/>
            <a:ahLst/>
            <a:cxnLst/>
            <a:rect l="l" t="t" r="r" b="b"/>
            <a:pathLst>
              <a:path w="11194" h="11200" extrusionOk="0">
                <a:moveTo>
                  <a:pt x="5879" y="1030"/>
                </a:moveTo>
                <a:cubicBezTo>
                  <a:pt x="6823" y="1030"/>
                  <a:pt x="7076" y="2007"/>
                  <a:pt x="7193" y="3008"/>
                </a:cubicBezTo>
                <a:cubicBezTo>
                  <a:pt x="6192" y="3008"/>
                  <a:pt x="5216" y="3032"/>
                  <a:pt x="4240" y="3079"/>
                </a:cubicBezTo>
                <a:cubicBezTo>
                  <a:pt x="4216" y="2817"/>
                  <a:pt x="4216" y="2555"/>
                  <a:pt x="4240" y="2293"/>
                </a:cubicBezTo>
                <a:cubicBezTo>
                  <a:pt x="4287" y="1388"/>
                  <a:pt x="4978" y="1079"/>
                  <a:pt x="5811" y="1031"/>
                </a:cubicBezTo>
                <a:cubicBezTo>
                  <a:pt x="5834" y="1030"/>
                  <a:pt x="5857" y="1030"/>
                  <a:pt x="5879" y="1030"/>
                </a:cubicBezTo>
                <a:close/>
                <a:moveTo>
                  <a:pt x="8645" y="4103"/>
                </a:moveTo>
                <a:cubicBezTo>
                  <a:pt x="9645" y="5770"/>
                  <a:pt x="10098" y="8056"/>
                  <a:pt x="10146" y="10009"/>
                </a:cubicBezTo>
                <a:cubicBezTo>
                  <a:pt x="9407" y="10009"/>
                  <a:pt x="8669" y="10008"/>
                  <a:pt x="7931" y="10008"/>
                </a:cubicBezTo>
                <a:cubicBezTo>
                  <a:pt x="5718" y="10008"/>
                  <a:pt x="3507" y="10021"/>
                  <a:pt x="1310" y="10128"/>
                </a:cubicBezTo>
                <a:cubicBezTo>
                  <a:pt x="1144" y="8128"/>
                  <a:pt x="1906" y="5961"/>
                  <a:pt x="2715" y="4151"/>
                </a:cubicBezTo>
                <a:lnTo>
                  <a:pt x="3311" y="4151"/>
                </a:lnTo>
                <a:cubicBezTo>
                  <a:pt x="3335" y="4341"/>
                  <a:pt x="3382" y="4532"/>
                  <a:pt x="3406" y="4722"/>
                </a:cubicBezTo>
                <a:cubicBezTo>
                  <a:pt x="3444" y="4987"/>
                  <a:pt x="3625" y="5102"/>
                  <a:pt x="3823" y="5102"/>
                </a:cubicBezTo>
                <a:cubicBezTo>
                  <a:pt x="4123" y="5102"/>
                  <a:pt x="4464" y="4838"/>
                  <a:pt x="4406" y="4437"/>
                </a:cubicBezTo>
                <a:cubicBezTo>
                  <a:pt x="4382" y="4341"/>
                  <a:pt x="4382" y="4246"/>
                  <a:pt x="4359" y="4151"/>
                </a:cubicBezTo>
                <a:cubicBezTo>
                  <a:pt x="5311" y="4151"/>
                  <a:pt x="6288" y="4127"/>
                  <a:pt x="7240" y="4103"/>
                </a:cubicBezTo>
                <a:cubicBezTo>
                  <a:pt x="7240" y="4318"/>
                  <a:pt x="7264" y="4508"/>
                  <a:pt x="7288" y="4651"/>
                </a:cubicBezTo>
                <a:cubicBezTo>
                  <a:pt x="7324" y="4984"/>
                  <a:pt x="7603" y="5151"/>
                  <a:pt x="7862" y="5151"/>
                </a:cubicBezTo>
                <a:cubicBezTo>
                  <a:pt x="8121" y="5151"/>
                  <a:pt x="8359" y="4984"/>
                  <a:pt x="8312" y="4651"/>
                </a:cubicBezTo>
                <a:cubicBezTo>
                  <a:pt x="8312" y="4484"/>
                  <a:pt x="8288" y="4294"/>
                  <a:pt x="8264" y="4103"/>
                </a:cubicBezTo>
                <a:close/>
                <a:moveTo>
                  <a:pt x="5785" y="1"/>
                </a:moveTo>
                <a:cubicBezTo>
                  <a:pt x="5717" y="1"/>
                  <a:pt x="5646" y="3"/>
                  <a:pt x="5573" y="7"/>
                </a:cubicBezTo>
                <a:cubicBezTo>
                  <a:pt x="3597" y="102"/>
                  <a:pt x="3192" y="1555"/>
                  <a:pt x="3239" y="3103"/>
                </a:cubicBezTo>
                <a:cubicBezTo>
                  <a:pt x="2930" y="3103"/>
                  <a:pt x="2668" y="3127"/>
                  <a:pt x="2382" y="3127"/>
                </a:cubicBezTo>
                <a:cubicBezTo>
                  <a:pt x="2366" y="3125"/>
                  <a:pt x="2349" y="3124"/>
                  <a:pt x="2333" y="3124"/>
                </a:cubicBezTo>
                <a:cubicBezTo>
                  <a:pt x="2159" y="3124"/>
                  <a:pt x="1995" y="3234"/>
                  <a:pt x="1930" y="3365"/>
                </a:cubicBezTo>
                <a:cubicBezTo>
                  <a:pt x="882" y="5651"/>
                  <a:pt x="1" y="8271"/>
                  <a:pt x="334" y="10819"/>
                </a:cubicBezTo>
                <a:cubicBezTo>
                  <a:pt x="382" y="11033"/>
                  <a:pt x="596" y="11200"/>
                  <a:pt x="834" y="11200"/>
                </a:cubicBezTo>
                <a:cubicBezTo>
                  <a:pt x="3390" y="11070"/>
                  <a:pt x="5932" y="11056"/>
                  <a:pt x="8482" y="11056"/>
                </a:cubicBezTo>
                <a:cubicBezTo>
                  <a:pt x="9210" y="11056"/>
                  <a:pt x="9939" y="11057"/>
                  <a:pt x="10669" y="11057"/>
                </a:cubicBezTo>
                <a:cubicBezTo>
                  <a:pt x="10812" y="11057"/>
                  <a:pt x="10979" y="10986"/>
                  <a:pt x="11074" y="10867"/>
                </a:cubicBezTo>
                <a:cubicBezTo>
                  <a:pt x="11146" y="10771"/>
                  <a:pt x="11193" y="10652"/>
                  <a:pt x="11193" y="10533"/>
                </a:cubicBezTo>
                <a:cubicBezTo>
                  <a:pt x="11193" y="8295"/>
                  <a:pt x="10717" y="6104"/>
                  <a:pt x="9812" y="4056"/>
                </a:cubicBezTo>
                <a:cubicBezTo>
                  <a:pt x="9383" y="3127"/>
                  <a:pt x="8979" y="3032"/>
                  <a:pt x="8169" y="3008"/>
                </a:cubicBezTo>
                <a:cubicBezTo>
                  <a:pt x="8008" y="1493"/>
                  <a:pt x="7604" y="1"/>
                  <a:pt x="57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259840" y="3609975"/>
            <a:ext cx="2040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i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Директор школы №22  с 2011-2019</a:t>
            </a:r>
            <a:endParaRPr lang="ru-RU" altLang="en-US" i="1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ser\Desktop\3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83" y="980210"/>
            <a:ext cx="1368151" cy="19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72" y="3788815"/>
            <a:ext cx="1486986" cy="19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oogle Shape;920;p81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4973256">
            <a:off x="4495165" y="1335405"/>
            <a:ext cx="1001395" cy="3776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3851910" y="2932430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i="1">
                <a:latin typeface="Georgia" panose="02040502050405020303" pitchFamily="18" charset="0"/>
                <a:cs typeface="Georgia" panose="02040502050405020303" pitchFamily="18" charset="0"/>
              </a:rPr>
              <a:t>Директора - дублёры в период 2019-2020г.   </a:t>
            </a:r>
            <a:endParaRPr lang="ru-RU" altLang="en-US" sz="1600" i="1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377" name="Google Shape;377;p5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07765" y="1052830"/>
            <a:ext cx="3504565" cy="16059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2987675" y="981075"/>
            <a:ext cx="482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solidFill>
                  <a:schemeClr val="accent4">
                    <a:lumMod val="75000"/>
                  </a:schemeClr>
                </a:solidFill>
              </a:rPr>
              <a:t>Кудайбергенова Ляззат Сагитжановна</a:t>
            </a:r>
            <a:endParaRPr lang="ru-RU" altLang="en-US" sz="2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763395" y="3847465"/>
            <a:ext cx="4326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solidFill>
                  <a:schemeClr val="accent4">
                    <a:lumMod val="75000"/>
                  </a:schemeClr>
                </a:solidFill>
              </a:rPr>
              <a:t>Серикова Ирина Яковлевна</a:t>
            </a:r>
            <a:endParaRPr lang="ru-RU" altLang="en-US" sz="200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Google Shape;377;p5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124075" y="4220845"/>
            <a:ext cx="3504565" cy="16059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" name="Текстовое поле 6"/>
          <p:cNvSpPr txBox="1"/>
          <p:nvPr/>
        </p:nvSpPr>
        <p:spPr>
          <a:xfrm>
            <a:off x="3996055" y="1628775"/>
            <a:ext cx="3048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i="1">
                <a:solidFill>
                  <a:srgbClr val="00206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Во всем должен быть порядок!</a:t>
            </a:r>
            <a:endParaRPr lang="ru-RU" altLang="en-US" sz="2400" i="1">
              <a:solidFill>
                <a:srgbClr val="00206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352040" y="486918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Тише едешь - дальше будешь.</a:t>
            </a:r>
            <a:endParaRPr lang="ru-RU" altLang="en-US" sz="20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grpSp>
        <p:nvGrpSpPr>
          <p:cNvPr id="804" name="Google Shape;804;p75"/>
          <p:cNvGrpSpPr/>
          <p:nvPr/>
        </p:nvGrpSpPr>
        <p:grpSpPr>
          <a:xfrm rot="5400000">
            <a:off x="785495" y="1108710"/>
            <a:ext cx="2621915" cy="1812925"/>
            <a:chOff x="2556950" y="2043625"/>
            <a:chExt cx="2458725" cy="1760200"/>
          </a:xfrm>
        </p:grpSpPr>
        <p:sp>
          <p:nvSpPr>
            <p:cNvPr id="805" name="Google Shape;805;p75"/>
            <p:cNvSpPr/>
            <p:nvPr/>
          </p:nvSpPr>
          <p:spPr>
            <a:xfrm>
              <a:off x="2556950" y="2043625"/>
              <a:ext cx="2458725" cy="1760200"/>
            </a:xfrm>
            <a:custGeom>
              <a:avLst/>
              <a:gdLst/>
              <a:ahLst/>
              <a:cxnLst/>
              <a:rect l="l" t="t" r="r" b="b"/>
              <a:pathLst>
                <a:path w="98349" h="70408" extrusionOk="0">
                  <a:moveTo>
                    <a:pt x="90818" y="1816"/>
                  </a:moveTo>
                  <a:cubicBezTo>
                    <a:pt x="92383" y="1969"/>
                    <a:pt x="93897" y="2373"/>
                    <a:pt x="95019" y="3508"/>
                  </a:cubicBezTo>
                  <a:cubicBezTo>
                    <a:pt x="96028" y="4532"/>
                    <a:pt x="96504" y="5893"/>
                    <a:pt x="96734" y="7309"/>
                  </a:cubicBezTo>
                  <a:cubicBezTo>
                    <a:pt x="96493" y="6832"/>
                    <a:pt x="96285" y="6466"/>
                    <a:pt x="96173" y="6300"/>
                  </a:cubicBezTo>
                  <a:cubicBezTo>
                    <a:pt x="94887" y="4384"/>
                    <a:pt x="92996" y="2705"/>
                    <a:pt x="90818" y="1816"/>
                  </a:cubicBezTo>
                  <a:close/>
                  <a:moveTo>
                    <a:pt x="11961" y="1646"/>
                  </a:moveTo>
                  <a:cubicBezTo>
                    <a:pt x="12129" y="1646"/>
                    <a:pt x="12296" y="1647"/>
                    <a:pt x="12463" y="1647"/>
                  </a:cubicBezTo>
                  <a:cubicBezTo>
                    <a:pt x="15236" y="1651"/>
                    <a:pt x="18010" y="1674"/>
                    <a:pt x="20784" y="1688"/>
                  </a:cubicBezTo>
                  <a:lnTo>
                    <a:pt x="53375" y="1849"/>
                  </a:lnTo>
                  <a:cubicBezTo>
                    <a:pt x="58769" y="1875"/>
                    <a:pt x="64162" y="1907"/>
                    <a:pt x="69553" y="1907"/>
                  </a:cubicBezTo>
                  <a:cubicBezTo>
                    <a:pt x="75895" y="1907"/>
                    <a:pt x="82236" y="1863"/>
                    <a:pt x="88576" y="1717"/>
                  </a:cubicBezTo>
                  <a:cubicBezTo>
                    <a:pt x="89068" y="1724"/>
                    <a:pt x="89571" y="1733"/>
                    <a:pt x="90074" y="1761"/>
                  </a:cubicBezTo>
                  <a:cubicBezTo>
                    <a:pt x="91936" y="2502"/>
                    <a:pt x="93588" y="3529"/>
                    <a:pt x="94965" y="5102"/>
                  </a:cubicBezTo>
                  <a:cubicBezTo>
                    <a:pt x="95712" y="5955"/>
                    <a:pt x="96335" y="6907"/>
                    <a:pt x="96820" y="7930"/>
                  </a:cubicBezTo>
                  <a:cubicBezTo>
                    <a:pt x="96911" y="8720"/>
                    <a:pt x="96939" y="9512"/>
                    <a:pt x="96950" y="10260"/>
                  </a:cubicBezTo>
                  <a:cubicBezTo>
                    <a:pt x="97038" y="15743"/>
                    <a:pt x="96885" y="21239"/>
                    <a:pt x="96853" y="26722"/>
                  </a:cubicBezTo>
                  <a:lnTo>
                    <a:pt x="96655" y="59972"/>
                  </a:lnTo>
                  <a:cubicBezTo>
                    <a:pt x="96639" y="60013"/>
                    <a:pt x="96626" y="60056"/>
                    <a:pt x="96620" y="60101"/>
                  </a:cubicBezTo>
                  <a:cubicBezTo>
                    <a:pt x="96277" y="62648"/>
                    <a:pt x="96354" y="65704"/>
                    <a:pt x="93954" y="67311"/>
                  </a:cubicBezTo>
                  <a:cubicBezTo>
                    <a:pt x="92234" y="68462"/>
                    <a:pt x="90018" y="68563"/>
                    <a:pt x="87924" y="68563"/>
                  </a:cubicBezTo>
                  <a:cubicBezTo>
                    <a:pt x="87478" y="68563"/>
                    <a:pt x="87038" y="68558"/>
                    <a:pt x="86609" y="68558"/>
                  </a:cubicBezTo>
                  <a:cubicBezTo>
                    <a:pt x="86449" y="68558"/>
                    <a:pt x="86290" y="68559"/>
                    <a:pt x="86134" y="68561"/>
                  </a:cubicBezTo>
                  <a:cubicBezTo>
                    <a:pt x="79796" y="68630"/>
                    <a:pt x="73460" y="68702"/>
                    <a:pt x="67122" y="68777"/>
                  </a:cubicBezTo>
                  <a:cubicBezTo>
                    <a:pt x="54449" y="68943"/>
                    <a:pt x="41775" y="69086"/>
                    <a:pt x="29100" y="69207"/>
                  </a:cubicBezTo>
                  <a:cubicBezTo>
                    <a:pt x="25099" y="69250"/>
                    <a:pt x="21017" y="69468"/>
                    <a:pt x="16955" y="69468"/>
                  </a:cubicBezTo>
                  <a:cubicBezTo>
                    <a:pt x="15090" y="69468"/>
                    <a:pt x="13229" y="69422"/>
                    <a:pt x="11382" y="69292"/>
                  </a:cubicBezTo>
                  <a:cubicBezTo>
                    <a:pt x="11338" y="69271"/>
                    <a:pt x="11291" y="69256"/>
                    <a:pt x="11243" y="69249"/>
                  </a:cubicBezTo>
                  <a:cubicBezTo>
                    <a:pt x="9261" y="68910"/>
                    <a:pt x="7147" y="68692"/>
                    <a:pt x="5324" y="67786"/>
                  </a:cubicBezTo>
                  <a:cubicBezTo>
                    <a:pt x="2945" y="66603"/>
                    <a:pt x="1957" y="64442"/>
                    <a:pt x="1766" y="61862"/>
                  </a:cubicBezTo>
                  <a:cubicBezTo>
                    <a:pt x="1395" y="56826"/>
                    <a:pt x="1728" y="51663"/>
                    <a:pt x="1735" y="46613"/>
                  </a:cubicBezTo>
                  <a:cubicBezTo>
                    <a:pt x="1749" y="35854"/>
                    <a:pt x="1764" y="25094"/>
                    <a:pt x="1779" y="14335"/>
                  </a:cubicBezTo>
                  <a:cubicBezTo>
                    <a:pt x="1787" y="10034"/>
                    <a:pt x="1586" y="4144"/>
                    <a:pt x="6469" y="2332"/>
                  </a:cubicBezTo>
                  <a:cubicBezTo>
                    <a:pt x="8213" y="1685"/>
                    <a:pt x="10115" y="1646"/>
                    <a:pt x="11961" y="1646"/>
                  </a:cubicBezTo>
                  <a:close/>
                  <a:moveTo>
                    <a:pt x="13285" y="114"/>
                  </a:moveTo>
                  <a:cubicBezTo>
                    <a:pt x="12308" y="114"/>
                    <a:pt x="11333" y="128"/>
                    <a:pt x="10360" y="170"/>
                  </a:cubicBezTo>
                  <a:cubicBezTo>
                    <a:pt x="8433" y="256"/>
                    <a:pt x="6448" y="529"/>
                    <a:pt x="4740" y="1483"/>
                  </a:cubicBezTo>
                  <a:cubicBezTo>
                    <a:pt x="1083" y="3528"/>
                    <a:pt x="415" y="7888"/>
                    <a:pt x="333" y="11705"/>
                  </a:cubicBezTo>
                  <a:cubicBezTo>
                    <a:pt x="85" y="23331"/>
                    <a:pt x="297" y="34985"/>
                    <a:pt x="284" y="46615"/>
                  </a:cubicBezTo>
                  <a:cubicBezTo>
                    <a:pt x="280" y="49934"/>
                    <a:pt x="276" y="53253"/>
                    <a:pt x="271" y="56572"/>
                  </a:cubicBezTo>
                  <a:cubicBezTo>
                    <a:pt x="270" y="59156"/>
                    <a:pt x="0" y="61953"/>
                    <a:pt x="735" y="64469"/>
                  </a:cubicBezTo>
                  <a:cubicBezTo>
                    <a:pt x="2020" y="68857"/>
                    <a:pt x="6707" y="70383"/>
                    <a:pt x="10866" y="70383"/>
                  </a:cubicBezTo>
                  <a:cubicBezTo>
                    <a:pt x="10941" y="70383"/>
                    <a:pt x="11016" y="70382"/>
                    <a:pt x="11090" y="70381"/>
                  </a:cubicBezTo>
                  <a:cubicBezTo>
                    <a:pt x="11215" y="70380"/>
                    <a:pt x="11335" y="70334"/>
                    <a:pt x="11429" y="70253"/>
                  </a:cubicBezTo>
                  <a:cubicBezTo>
                    <a:pt x="12710" y="70379"/>
                    <a:pt x="14003" y="70407"/>
                    <a:pt x="15298" y="70407"/>
                  </a:cubicBezTo>
                  <a:cubicBezTo>
                    <a:pt x="15751" y="70407"/>
                    <a:pt x="16204" y="70404"/>
                    <a:pt x="16657" y="70400"/>
                  </a:cubicBezTo>
                  <a:cubicBezTo>
                    <a:pt x="20114" y="70371"/>
                    <a:pt x="23570" y="70339"/>
                    <a:pt x="27027" y="70305"/>
                  </a:cubicBezTo>
                  <a:cubicBezTo>
                    <a:pt x="33940" y="70240"/>
                    <a:pt x="40853" y="70176"/>
                    <a:pt x="47766" y="70112"/>
                  </a:cubicBezTo>
                  <a:cubicBezTo>
                    <a:pt x="61461" y="69984"/>
                    <a:pt x="75204" y="70217"/>
                    <a:pt x="88893" y="69756"/>
                  </a:cubicBezTo>
                  <a:cubicBezTo>
                    <a:pt x="91383" y="69672"/>
                    <a:pt x="94095" y="69291"/>
                    <a:pt x="95825" y="67303"/>
                  </a:cubicBezTo>
                  <a:cubicBezTo>
                    <a:pt x="97229" y="65692"/>
                    <a:pt x="97707" y="63354"/>
                    <a:pt x="97702" y="61216"/>
                  </a:cubicBezTo>
                  <a:cubicBezTo>
                    <a:pt x="97844" y="61112"/>
                    <a:pt x="97944" y="60948"/>
                    <a:pt x="97945" y="60721"/>
                  </a:cubicBezTo>
                  <a:cubicBezTo>
                    <a:pt x="98025" y="47899"/>
                    <a:pt x="98104" y="35079"/>
                    <a:pt x="98183" y="22259"/>
                  </a:cubicBezTo>
                  <a:cubicBezTo>
                    <a:pt x="98203" y="19054"/>
                    <a:pt x="98221" y="15849"/>
                    <a:pt x="98238" y="12644"/>
                  </a:cubicBezTo>
                  <a:cubicBezTo>
                    <a:pt x="98247" y="10300"/>
                    <a:pt x="98349" y="7837"/>
                    <a:pt x="97619" y="5576"/>
                  </a:cubicBezTo>
                  <a:cubicBezTo>
                    <a:pt x="96494" y="2088"/>
                    <a:pt x="93720" y="828"/>
                    <a:pt x="90596" y="828"/>
                  </a:cubicBezTo>
                  <a:cubicBezTo>
                    <a:pt x="90441" y="828"/>
                    <a:pt x="90285" y="831"/>
                    <a:pt x="90129" y="837"/>
                  </a:cubicBezTo>
                  <a:lnTo>
                    <a:pt x="90128" y="837"/>
                  </a:lnTo>
                  <a:cubicBezTo>
                    <a:pt x="66351" y="1"/>
                    <a:pt x="42503" y="277"/>
                    <a:pt x="18704" y="170"/>
                  </a:cubicBezTo>
                  <a:cubicBezTo>
                    <a:pt x="16902" y="162"/>
                    <a:pt x="15092" y="114"/>
                    <a:pt x="13285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75"/>
            <p:cNvSpPr/>
            <p:nvPr/>
          </p:nvSpPr>
          <p:spPr>
            <a:xfrm>
              <a:off x="4670200" y="2819475"/>
              <a:ext cx="245125" cy="219275"/>
            </a:xfrm>
            <a:custGeom>
              <a:avLst/>
              <a:gdLst/>
              <a:ahLst/>
              <a:cxnLst/>
              <a:rect l="l" t="t" r="r" b="b"/>
              <a:pathLst>
                <a:path w="9805" h="8771" extrusionOk="0">
                  <a:moveTo>
                    <a:pt x="6458" y="1744"/>
                  </a:moveTo>
                  <a:lnTo>
                    <a:pt x="6458" y="1744"/>
                  </a:lnTo>
                  <a:cubicBezTo>
                    <a:pt x="6577" y="1765"/>
                    <a:pt x="6694" y="1793"/>
                    <a:pt x="6810" y="1826"/>
                  </a:cubicBezTo>
                  <a:cubicBezTo>
                    <a:pt x="8173" y="2233"/>
                    <a:pt x="8547" y="3509"/>
                    <a:pt x="8357" y="4744"/>
                  </a:cubicBezTo>
                  <a:cubicBezTo>
                    <a:pt x="8322" y="4117"/>
                    <a:pt x="8146" y="3499"/>
                    <a:pt x="7814" y="2957"/>
                  </a:cubicBezTo>
                  <a:cubicBezTo>
                    <a:pt x="7497" y="2436"/>
                    <a:pt x="7011" y="2019"/>
                    <a:pt x="6458" y="1744"/>
                  </a:cubicBezTo>
                  <a:close/>
                  <a:moveTo>
                    <a:pt x="4989" y="2133"/>
                  </a:moveTo>
                  <a:cubicBezTo>
                    <a:pt x="6456" y="2133"/>
                    <a:pt x="7706" y="3080"/>
                    <a:pt x="7730" y="4903"/>
                  </a:cubicBezTo>
                  <a:cubicBezTo>
                    <a:pt x="7742" y="5796"/>
                    <a:pt x="7376" y="6656"/>
                    <a:pt x="6797" y="7223"/>
                  </a:cubicBezTo>
                  <a:cubicBezTo>
                    <a:pt x="6429" y="7400"/>
                    <a:pt x="6022" y="7478"/>
                    <a:pt x="5603" y="7478"/>
                  </a:cubicBezTo>
                  <a:cubicBezTo>
                    <a:pt x="4895" y="7478"/>
                    <a:pt x="4156" y="7255"/>
                    <a:pt x="3525" y="6903"/>
                  </a:cubicBezTo>
                  <a:cubicBezTo>
                    <a:pt x="3308" y="6781"/>
                    <a:pt x="3103" y="6642"/>
                    <a:pt x="2911" y="6484"/>
                  </a:cubicBezTo>
                  <a:cubicBezTo>
                    <a:pt x="2179" y="5525"/>
                    <a:pt x="1818" y="4255"/>
                    <a:pt x="2392" y="3156"/>
                  </a:cubicBezTo>
                  <a:cubicBezTo>
                    <a:pt x="2562" y="2832"/>
                    <a:pt x="2827" y="2564"/>
                    <a:pt x="3148" y="2347"/>
                  </a:cubicBezTo>
                  <a:cubicBezTo>
                    <a:pt x="3197" y="2429"/>
                    <a:pt x="3284" y="2476"/>
                    <a:pt x="3375" y="2476"/>
                  </a:cubicBezTo>
                  <a:cubicBezTo>
                    <a:pt x="3408" y="2476"/>
                    <a:pt x="3442" y="2469"/>
                    <a:pt x="3475" y="2456"/>
                  </a:cubicBezTo>
                  <a:cubicBezTo>
                    <a:pt x="3979" y="2239"/>
                    <a:pt x="4496" y="2133"/>
                    <a:pt x="4989" y="2133"/>
                  </a:cubicBezTo>
                  <a:close/>
                  <a:moveTo>
                    <a:pt x="5476" y="1"/>
                  </a:moveTo>
                  <a:cubicBezTo>
                    <a:pt x="4394" y="1"/>
                    <a:pt x="3206" y="667"/>
                    <a:pt x="2447" y="1312"/>
                  </a:cubicBezTo>
                  <a:cubicBezTo>
                    <a:pt x="910" y="2619"/>
                    <a:pt x="0" y="4604"/>
                    <a:pt x="1199" y="6446"/>
                  </a:cubicBezTo>
                  <a:cubicBezTo>
                    <a:pt x="2115" y="7852"/>
                    <a:pt x="3948" y="8770"/>
                    <a:pt x="5658" y="8770"/>
                  </a:cubicBezTo>
                  <a:cubicBezTo>
                    <a:pt x="5901" y="8770"/>
                    <a:pt x="6142" y="8752"/>
                    <a:pt x="6377" y="8713"/>
                  </a:cubicBezTo>
                  <a:cubicBezTo>
                    <a:pt x="8390" y="8384"/>
                    <a:pt x="9495" y="6421"/>
                    <a:pt x="9651" y="4517"/>
                  </a:cubicBezTo>
                  <a:cubicBezTo>
                    <a:pt x="9804" y="2648"/>
                    <a:pt x="8845" y="987"/>
                    <a:pt x="6990" y="633"/>
                  </a:cubicBezTo>
                  <a:cubicBezTo>
                    <a:pt x="6986" y="628"/>
                    <a:pt x="6987" y="622"/>
                    <a:pt x="6982" y="617"/>
                  </a:cubicBezTo>
                  <a:cubicBezTo>
                    <a:pt x="6556" y="176"/>
                    <a:pt x="6030" y="1"/>
                    <a:pt x="5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75"/>
            <p:cNvSpPr/>
            <p:nvPr/>
          </p:nvSpPr>
          <p:spPr>
            <a:xfrm>
              <a:off x="2729800" y="2201775"/>
              <a:ext cx="1934650" cy="1470275"/>
            </a:xfrm>
            <a:custGeom>
              <a:avLst/>
              <a:gdLst/>
              <a:ahLst/>
              <a:cxnLst/>
              <a:rect l="l" t="t" r="r" b="b"/>
              <a:pathLst>
                <a:path w="77386" h="58811" extrusionOk="0">
                  <a:moveTo>
                    <a:pt x="1185" y="1196"/>
                  </a:moveTo>
                  <a:cubicBezTo>
                    <a:pt x="1321" y="1206"/>
                    <a:pt x="1457" y="1209"/>
                    <a:pt x="1594" y="1217"/>
                  </a:cubicBezTo>
                  <a:cubicBezTo>
                    <a:pt x="1469" y="1589"/>
                    <a:pt x="1356" y="1964"/>
                    <a:pt x="1256" y="2343"/>
                  </a:cubicBezTo>
                  <a:cubicBezTo>
                    <a:pt x="1233" y="1960"/>
                    <a:pt x="1214" y="1577"/>
                    <a:pt x="1185" y="1196"/>
                  </a:cubicBezTo>
                  <a:close/>
                  <a:moveTo>
                    <a:pt x="1429" y="10485"/>
                  </a:moveTo>
                  <a:cubicBezTo>
                    <a:pt x="1528" y="13703"/>
                    <a:pt x="1641" y="16920"/>
                    <a:pt x="1741" y="20138"/>
                  </a:cubicBezTo>
                  <a:cubicBezTo>
                    <a:pt x="1837" y="23209"/>
                    <a:pt x="1746" y="26237"/>
                    <a:pt x="1537" y="29264"/>
                  </a:cubicBezTo>
                  <a:lnTo>
                    <a:pt x="1537" y="29263"/>
                  </a:lnTo>
                  <a:cubicBezTo>
                    <a:pt x="1502" y="24699"/>
                    <a:pt x="1466" y="20136"/>
                    <a:pt x="1431" y="15573"/>
                  </a:cubicBezTo>
                  <a:cubicBezTo>
                    <a:pt x="1418" y="13882"/>
                    <a:pt x="1426" y="12184"/>
                    <a:pt x="1429" y="10485"/>
                  </a:cubicBezTo>
                  <a:close/>
                  <a:moveTo>
                    <a:pt x="2124" y="1246"/>
                  </a:moveTo>
                  <a:cubicBezTo>
                    <a:pt x="4213" y="1360"/>
                    <a:pt x="6315" y="1397"/>
                    <a:pt x="8419" y="1397"/>
                  </a:cubicBezTo>
                  <a:cubicBezTo>
                    <a:pt x="12299" y="1397"/>
                    <a:pt x="16191" y="1272"/>
                    <a:pt x="20040" y="1270"/>
                  </a:cubicBezTo>
                  <a:cubicBezTo>
                    <a:pt x="26225" y="1266"/>
                    <a:pt x="32411" y="1262"/>
                    <a:pt x="38596" y="1259"/>
                  </a:cubicBezTo>
                  <a:cubicBezTo>
                    <a:pt x="39551" y="1258"/>
                    <a:pt x="40507" y="1258"/>
                    <a:pt x="41462" y="1258"/>
                  </a:cubicBezTo>
                  <a:cubicBezTo>
                    <a:pt x="52992" y="1258"/>
                    <a:pt x="64522" y="1289"/>
                    <a:pt x="76050" y="1431"/>
                  </a:cubicBezTo>
                  <a:cubicBezTo>
                    <a:pt x="75508" y="10645"/>
                    <a:pt x="75757" y="19965"/>
                    <a:pt x="75669" y="29192"/>
                  </a:cubicBezTo>
                  <a:lnTo>
                    <a:pt x="75407" y="56668"/>
                  </a:lnTo>
                  <a:cubicBezTo>
                    <a:pt x="63045" y="57008"/>
                    <a:pt x="50680" y="57249"/>
                    <a:pt x="38315" y="57388"/>
                  </a:cubicBezTo>
                  <a:cubicBezTo>
                    <a:pt x="32078" y="57457"/>
                    <a:pt x="25842" y="57499"/>
                    <a:pt x="19605" y="57515"/>
                  </a:cubicBezTo>
                  <a:cubicBezTo>
                    <a:pt x="16487" y="57522"/>
                    <a:pt x="13368" y="57517"/>
                    <a:pt x="10250" y="57534"/>
                  </a:cubicBezTo>
                  <a:cubicBezTo>
                    <a:pt x="10143" y="57535"/>
                    <a:pt x="10036" y="57535"/>
                    <a:pt x="9929" y="57535"/>
                  </a:cubicBezTo>
                  <a:cubicBezTo>
                    <a:pt x="8490" y="57535"/>
                    <a:pt x="7027" y="57489"/>
                    <a:pt x="5567" y="57489"/>
                  </a:cubicBezTo>
                  <a:cubicBezTo>
                    <a:pt x="4939" y="57489"/>
                    <a:pt x="4312" y="57498"/>
                    <a:pt x="3688" y="57522"/>
                  </a:cubicBezTo>
                  <a:cubicBezTo>
                    <a:pt x="3003" y="57039"/>
                    <a:pt x="2376" y="56527"/>
                    <a:pt x="1858" y="55767"/>
                  </a:cubicBezTo>
                  <a:cubicBezTo>
                    <a:pt x="1847" y="55751"/>
                    <a:pt x="1839" y="55734"/>
                    <a:pt x="1827" y="55718"/>
                  </a:cubicBezTo>
                  <a:cubicBezTo>
                    <a:pt x="1832" y="54354"/>
                    <a:pt x="1719" y="52964"/>
                    <a:pt x="1709" y="51661"/>
                  </a:cubicBezTo>
                  <a:lnTo>
                    <a:pt x="1653" y="44374"/>
                  </a:lnTo>
                  <a:cubicBezTo>
                    <a:pt x="1624" y="40693"/>
                    <a:pt x="1596" y="37014"/>
                    <a:pt x="1568" y="33333"/>
                  </a:cubicBezTo>
                  <a:cubicBezTo>
                    <a:pt x="2545" y="23669"/>
                    <a:pt x="1881" y="13855"/>
                    <a:pt x="1409" y="4156"/>
                  </a:cubicBezTo>
                  <a:cubicBezTo>
                    <a:pt x="1577" y="3170"/>
                    <a:pt x="1816" y="2197"/>
                    <a:pt x="2124" y="1246"/>
                  </a:cubicBezTo>
                  <a:close/>
                  <a:moveTo>
                    <a:pt x="1796" y="56741"/>
                  </a:moveTo>
                  <a:cubicBezTo>
                    <a:pt x="2019" y="57044"/>
                    <a:pt x="2266" y="57328"/>
                    <a:pt x="2537" y="57589"/>
                  </a:cubicBezTo>
                  <a:cubicBezTo>
                    <a:pt x="2262" y="57609"/>
                    <a:pt x="1987" y="57631"/>
                    <a:pt x="1714" y="57661"/>
                  </a:cubicBezTo>
                  <a:cubicBezTo>
                    <a:pt x="1754" y="57359"/>
                    <a:pt x="1778" y="57051"/>
                    <a:pt x="1796" y="56741"/>
                  </a:cubicBezTo>
                  <a:close/>
                  <a:moveTo>
                    <a:pt x="8719" y="0"/>
                  </a:moveTo>
                  <a:cubicBezTo>
                    <a:pt x="6094" y="0"/>
                    <a:pt x="3474" y="55"/>
                    <a:pt x="877" y="244"/>
                  </a:cubicBezTo>
                  <a:cubicBezTo>
                    <a:pt x="844" y="246"/>
                    <a:pt x="819" y="259"/>
                    <a:pt x="789" y="266"/>
                  </a:cubicBezTo>
                  <a:cubicBezTo>
                    <a:pt x="771" y="264"/>
                    <a:pt x="752" y="263"/>
                    <a:pt x="734" y="263"/>
                  </a:cubicBezTo>
                  <a:cubicBezTo>
                    <a:pt x="541" y="263"/>
                    <a:pt x="349" y="388"/>
                    <a:pt x="331" y="651"/>
                  </a:cubicBezTo>
                  <a:cubicBezTo>
                    <a:pt x="1" y="5484"/>
                    <a:pt x="225" y="10382"/>
                    <a:pt x="256" y="15225"/>
                  </a:cubicBezTo>
                  <a:cubicBezTo>
                    <a:pt x="288" y="20083"/>
                    <a:pt x="319" y="24941"/>
                    <a:pt x="350" y="29799"/>
                  </a:cubicBezTo>
                  <a:lnTo>
                    <a:pt x="440" y="44026"/>
                  </a:lnTo>
                  <a:lnTo>
                    <a:pt x="486" y="51313"/>
                  </a:lnTo>
                  <a:cubicBezTo>
                    <a:pt x="501" y="53595"/>
                    <a:pt x="196" y="56150"/>
                    <a:pt x="694" y="58379"/>
                  </a:cubicBezTo>
                  <a:cubicBezTo>
                    <a:pt x="743" y="58599"/>
                    <a:pt x="943" y="58709"/>
                    <a:pt x="1142" y="58709"/>
                  </a:cubicBezTo>
                  <a:cubicBezTo>
                    <a:pt x="1313" y="58709"/>
                    <a:pt x="1484" y="58628"/>
                    <a:pt x="1560" y="58465"/>
                  </a:cubicBezTo>
                  <a:cubicBezTo>
                    <a:pt x="2410" y="58574"/>
                    <a:pt x="3275" y="58631"/>
                    <a:pt x="4143" y="58662"/>
                  </a:cubicBezTo>
                  <a:cubicBezTo>
                    <a:pt x="4267" y="58711"/>
                    <a:pt x="4390" y="58760"/>
                    <a:pt x="4517" y="58797"/>
                  </a:cubicBezTo>
                  <a:cubicBezTo>
                    <a:pt x="4549" y="58806"/>
                    <a:pt x="4579" y="58811"/>
                    <a:pt x="4608" y="58811"/>
                  </a:cubicBezTo>
                  <a:cubicBezTo>
                    <a:pt x="4706" y="58811"/>
                    <a:pt x="4782" y="58758"/>
                    <a:pt x="4829" y="58685"/>
                  </a:cubicBezTo>
                  <a:cubicBezTo>
                    <a:pt x="5253" y="58694"/>
                    <a:pt x="5679" y="58697"/>
                    <a:pt x="6104" y="58697"/>
                  </a:cubicBezTo>
                  <a:cubicBezTo>
                    <a:pt x="7282" y="58697"/>
                    <a:pt x="8460" y="58673"/>
                    <a:pt x="9622" y="58673"/>
                  </a:cubicBezTo>
                  <a:cubicBezTo>
                    <a:pt x="9831" y="58673"/>
                    <a:pt x="10041" y="58674"/>
                    <a:pt x="10249" y="58676"/>
                  </a:cubicBezTo>
                  <a:cubicBezTo>
                    <a:pt x="12029" y="58692"/>
                    <a:pt x="13808" y="58697"/>
                    <a:pt x="15587" y="58697"/>
                  </a:cubicBezTo>
                  <a:cubicBezTo>
                    <a:pt x="16811" y="58697"/>
                    <a:pt x="18034" y="58695"/>
                    <a:pt x="19258" y="58693"/>
                  </a:cubicBezTo>
                  <a:cubicBezTo>
                    <a:pt x="25610" y="58680"/>
                    <a:pt x="31963" y="58642"/>
                    <a:pt x="38314" y="58575"/>
                  </a:cubicBezTo>
                  <a:cubicBezTo>
                    <a:pt x="50762" y="58444"/>
                    <a:pt x="63207" y="58209"/>
                    <a:pt x="75651" y="57869"/>
                  </a:cubicBezTo>
                  <a:cubicBezTo>
                    <a:pt x="75753" y="57933"/>
                    <a:pt x="75875" y="57965"/>
                    <a:pt x="75997" y="57965"/>
                  </a:cubicBezTo>
                  <a:cubicBezTo>
                    <a:pt x="76255" y="57965"/>
                    <a:pt x="76513" y="57823"/>
                    <a:pt x="76585" y="57538"/>
                  </a:cubicBezTo>
                  <a:cubicBezTo>
                    <a:pt x="76668" y="57367"/>
                    <a:pt x="76677" y="57171"/>
                    <a:pt x="76610" y="56994"/>
                  </a:cubicBezTo>
                  <a:cubicBezTo>
                    <a:pt x="76695" y="47727"/>
                    <a:pt x="76782" y="38459"/>
                    <a:pt x="76869" y="29191"/>
                  </a:cubicBezTo>
                  <a:cubicBezTo>
                    <a:pt x="76954" y="19914"/>
                    <a:pt x="77386" y="10546"/>
                    <a:pt x="77006" y="1274"/>
                  </a:cubicBezTo>
                  <a:cubicBezTo>
                    <a:pt x="77324" y="946"/>
                    <a:pt x="77187" y="235"/>
                    <a:pt x="76591" y="229"/>
                  </a:cubicBezTo>
                  <a:cubicBezTo>
                    <a:pt x="66238" y="106"/>
                    <a:pt x="55885" y="74"/>
                    <a:pt x="45533" y="74"/>
                  </a:cubicBezTo>
                  <a:cubicBezTo>
                    <a:pt x="43221" y="74"/>
                    <a:pt x="40908" y="76"/>
                    <a:pt x="38596" y="78"/>
                  </a:cubicBezTo>
                  <a:cubicBezTo>
                    <a:pt x="32411" y="84"/>
                    <a:pt x="26225" y="94"/>
                    <a:pt x="20040" y="108"/>
                  </a:cubicBezTo>
                  <a:cubicBezTo>
                    <a:pt x="19935" y="108"/>
                    <a:pt x="19830" y="108"/>
                    <a:pt x="19725" y="108"/>
                  </a:cubicBezTo>
                  <a:cubicBezTo>
                    <a:pt x="16078" y="108"/>
                    <a:pt x="12393" y="0"/>
                    <a:pt x="8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" name="Google Shape;804;p75"/>
          <p:cNvGrpSpPr/>
          <p:nvPr/>
        </p:nvGrpSpPr>
        <p:grpSpPr>
          <a:xfrm rot="5400000">
            <a:off x="5921375" y="3916680"/>
            <a:ext cx="2476500" cy="1791335"/>
            <a:chOff x="2556950" y="2043625"/>
            <a:chExt cx="2458725" cy="1760200"/>
          </a:xfrm>
        </p:grpSpPr>
        <p:sp>
          <p:nvSpPr>
            <p:cNvPr id="10" name="Google Shape;805;p75"/>
            <p:cNvSpPr/>
            <p:nvPr/>
          </p:nvSpPr>
          <p:spPr>
            <a:xfrm>
              <a:off x="2556950" y="2043625"/>
              <a:ext cx="2458725" cy="1760200"/>
            </a:xfrm>
            <a:custGeom>
              <a:avLst/>
              <a:gdLst/>
              <a:ahLst/>
              <a:cxnLst/>
              <a:rect l="l" t="t" r="r" b="b"/>
              <a:pathLst>
                <a:path w="98349" h="70408" extrusionOk="0">
                  <a:moveTo>
                    <a:pt x="90818" y="1816"/>
                  </a:moveTo>
                  <a:cubicBezTo>
                    <a:pt x="92383" y="1969"/>
                    <a:pt x="93897" y="2373"/>
                    <a:pt x="95019" y="3508"/>
                  </a:cubicBezTo>
                  <a:cubicBezTo>
                    <a:pt x="96028" y="4532"/>
                    <a:pt x="96504" y="5893"/>
                    <a:pt x="96734" y="7309"/>
                  </a:cubicBezTo>
                  <a:cubicBezTo>
                    <a:pt x="96493" y="6832"/>
                    <a:pt x="96285" y="6466"/>
                    <a:pt x="96173" y="6300"/>
                  </a:cubicBezTo>
                  <a:cubicBezTo>
                    <a:pt x="94887" y="4384"/>
                    <a:pt x="92996" y="2705"/>
                    <a:pt x="90818" y="1816"/>
                  </a:cubicBezTo>
                  <a:close/>
                  <a:moveTo>
                    <a:pt x="11961" y="1646"/>
                  </a:moveTo>
                  <a:cubicBezTo>
                    <a:pt x="12129" y="1646"/>
                    <a:pt x="12296" y="1647"/>
                    <a:pt x="12463" y="1647"/>
                  </a:cubicBezTo>
                  <a:cubicBezTo>
                    <a:pt x="15236" y="1651"/>
                    <a:pt x="18010" y="1674"/>
                    <a:pt x="20784" y="1688"/>
                  </a:cubicBezTo>
                  <a:lnTo>
                    <a:pt x="53375" y="1849"/>
                  </a:lnTo>
                  <a:cubicBezTo>
                    <a:pt x="58769" y="1875"/>
                    <a:pt x="64162" y="1907"/>
                    <a:pt x="69553" y="1907"/>
                  </a:cubicBezTo>
                  <a:cubicBezTo>
                    <a:pt x="75895" y="1907"/>
                    <a:pt x="82236" y="1863"/>
                    <a:pt x="88576" y="1717"/>
                  </a:cubicBezTo>
                  <a:cubicBezTo>
                    <a:pt x="89068" y="1724"/>
                    <a:pt x="89571" y="1733"/>
                    <a:pt x="90074" y="1761"/>
                  </a:cubicBezTo>
                  <a:cubicBezTo>
                    <a:pt x="91936" y="2502"/>
                    <a:pt x="93588" y="3529"/>
                    <a:pt x="94965" y="5102"/>
                  </a:cubicBezTo>
                  <a:cubicBezTo>
                    <a:pt x="95712" y="5955"/>
                    <a:pt x="96335" y="6907"/>
                    <a:pt x="96820" y="7930"/>
                  </a:cubicBezTo>
                  <a:cubicBezTo>
                    <a:pt x="96911" y="8720"/>
                    <a:pt x="96939" y="9512"/>
                    <a:pt x="96950" y="10260"/>
                  </a:cubicBezTo>
                  <a:cubicBezTo>
                    <a:pt x="97038" y="15743"/>
                    <a:pt x="96885" y="21239"/>
                    <a:pt x="96853" y="26722"/>
                  </a:cubicBezTo>
                  <a:lnTo>
                    <a:pt x="96655" y="59972"/>
                  </a:lnTo>
                  <a:cubicBezTo>
                    <a:pt x="96639" y="60013"/>
                    <a:pt x="96626" y="60056"/>
                    <a:pt x="96620" y="60101"/>
                  </a:cubicBezTo>
                  <a:cubicBezTo>
                    <a:pt x="96277" y="62648"/>
                    <a:pt x="96354" y="65704"/>
                    <a:pt x="93954" y="67311"/>
                  </a:cubicBezTo>
                  <a:cubicBezTo>
                    <a:pt x="92234" y="68462"/>
                    <a:pt x="90018" y="68563"/>
                    <a:pt x="87924" y="68563"/>
                  </a:cubicBezTo>
                  <a:cubicBezTo>
                    <a:pt x="87478" y="68563"/>
                    <a:pt x="87038" y="68558"/>
                    <a:pt x="86609" y="68558"/>
                  </a:cubicBezTo>
                  <a:cubicBezTo>
                    <a:pt x="86449" y="68558"/>
                    <a:pt x="86290" y="68559"/>
                    <a:pt x="86134" y="68561"/>
                  </a:cubicBezTo>
                  <a:cubicBezTo>
                    <a:pt x="79796" y="68630"/>
                    <a:pt x="73460" y="68702"/>
                    <a:pt x="67122" y="68777"/>
                  </a:cubicBezTo>
                  <a:cubicBezTo>
                    <a:pt x="54449" y="68943"/>
                    <a:pt x="41775" y="69086"/>
                    <a:pt x="29100" y="69207"/>
                  </a:cubicBezTo>
                  <a:cubicBezTo>
                    <a:pt x="25099" y="69250"/>
                    <a:pt x="21017" y="69468"/>
                    <a:pt x="16955" y="69468"/>
                  </a:cubicBezTo>
                  <a:cubicBezTo>
                    <a:pt x="15090" y="69468"/>
                    <a:pt x="13229" y="69422"/>
                    <a:pt x="11382" y="69292"/>
                  </a:cubicBezTo>
                  <a:cubicBezTo>
                    <a:pt x="11338" y="69271"/>
                    <a:pt x="11291" y="69256"/>
                    <a:pt x="11243" y="69249"/>
                  </a:cubicBezTo>
                  <a:cubicBezTo>
                    <a:pt x="9261" y="68910"/>
                    <a:pt x="7147" y="68692"/>
                    <a:pt x="5324" y="67786"/>
                  </a:cubicBezTo>
                  <a:cubicBezTo>
                    <a:pt x="2945" y="66603"/>
                    <a:pt x="1957" y="64442"/>
                    <a:pt x="1766" y="61862"/>
                  </a:cubicBezTo>
                  <a:cubicBezTo>
                    <a:pt x="1395" y="56826"/>
                    <a:pt x="1728" y="51663"/>
                    <a:pt x="1735" y="46613"/>
                  </a:cubicBezTo>
                  <a:cubicBezTo>
                    <a:pt x="1749" y="35854"/>
                    <a:pt x="1764" y="25094"/>
                    <a:pt x="1779" y="14335"/>
                  </a:cubicBezTo>
                  <a:cubicBezTo>
                    <a:pt x="1787" y="10034"/>
                    <a:pt x="1586" y="4144"/>
                    <a:pt x="6469" y="2332"/>
                  </a:cubicBezTo>
                  <a:cubicBezTo>
                    <a:pt x="8213" y="1685"/>
                    <a:pt x="10115" y="1646"/>
                    <a:pt x="11961" y="1646"/>
                  </a:cubicBezTo>
                  <a:close/>
                  <a:moveTo>
                    <a:pt x="13285" y="114"/>
                  </a:moveTo>
                  <a:cubicBezTo>
                    <a:pt x="12308" y="114"/>
                    <a:pt x="11333" y="128"/>
                    <a:pt x="10360" y="170"/>
                  </a:cubicBezTo>
                  <a:cubicBezTo>
                    <a:pt x="8433" y="256"/>
                    <a:pt x="6448" y="529"/>
                    <a:pt x="4740" y="1483"/>
                  </a:cubicBezTo>
                  <a:cubicBezTo>
                    <a:pt x="1083" y="3528"/>
                    <a:pt x="415" y="7888"/>
                    <a:pt x="333" y="11705"/>
                  </a:cubicBezTo>
                  <a:cubicBezTo>
                    <a:pt x="85" y="23331"/>
                    <a:pt x="297" y="34985"/>
                    <a:pt x="284" y="46615"/>
                  </a:cubicBezTo>
                  <a:cubicBezTo>
                    <a:pt x="280" y="49934"/>
                    <a:pt x="276" y="53253"/>
                    <a:pt x="271" y="56572"/>
                  </a:cubicBezTo>
                  <a:cubicBezTo>
                    <a:pt x="270" y="59156"/>
                    <a:pt x="0" y="61953"/>
                    <a:pt x="735" y="64469"/>
                  </a:cubicBezTo>
                  <a:cubicBezTo>
                    <a:pt x="2020" y="68857"/>
                    <a:pt x="6707" y="70383"/>
                    <a:pt x="10866" y="70383"/>
                  </a:cubicBezTo>
                  <a:cubicBezTo>
                    <a:pt x="10941" y="70383"/>
                    <a:pt x="11016" y="70382"/>
                    <a:pt x="11090" y="70381"/>
                  </a:cubicBezTo>
                  <a:cubicBezTo>
                    <a:pt x="11215" y="70380"/>
                    <a:pt x="11335" y="70334"/>
                    <a:pt x="11429" y="70253"/>
                  </a:cubicBezTo>
                  <a:cubicBezTo>
                    <a:pt x="12710" y="70379"/>
                    <a:pt x="14003" y="70407"/>
                    <a:pt x="15298" y="70407"/>
                  </a:cubicBezTo>
                  <a:cubicBezTo>
                    <a:pt x="15751" y="70407"/>
                    <a:pt x="16204" y="70404"/>
                    <a:pt x="16657" y="70400"/>
                  </a:cubicBezTo>
                  <a:cubicBezTo>
                    <a:pt x="20114" y="70371"/>
                    <a:pt x="23570" y="70339"/>
                    <a:pt x="27027" y="70305"/>
                  </a:cubicBezTo>
                  <a:cubicBezTo>
                    <a:pt x="33940" y="70240"/>
                    <a:pt x="40853" y="70176"/>
                    <a:pt x="47766" y="70112"/>
                  </a:cubicBezTo>
                  <a:cubicBezTo>
                    <a:pt x="61461" y="69984"/>
                    <a:pt x="75204" y="70217"/>
                    <a:pt x="88893" y="69756"/>
                  </a:cubicBezTo>
                  <a:cubicBezTo>
                    <a:pt x="91383" y="69672"/>
                    <a:pt x="94095" y="69291"/>
                    <a:pt x="95825" y="67303"/>
                  </a:cubicBezTo>
                  <a:cubicBezTo>
                    <a:pt x="97229" y="65692"/>
                    <a:pt x="97707" y="63354"/>
                    <a:pt x="97702" y="61216"/>
                  </a:cubicBezTo>
                  <a:cubicBezTo>
                    <a:pt x="97844" y="61112"/>
                    <a:pt x="97944" y="60948"/>
                    <a:pt x="97945" y="60721"/>
                  </a:cubicBezTo>
                  <a:cubicBezTo>
                    <a:pt x="98025" y="47899"/>
                    <a:pt x="98104" y="35079"/>
                    <a:pt x="98183" y="22259"/>
                  </a:cubicBezTo>
                  <a:cubicBezTo>
                    <a:pt x="98203" y="19054"/>
                    <a:pt x="98221" y="15849"/>
                    <a:pt x="98238" y="12644"/>
                  </a:cubicBezTo>
                  <a:cubicBezTo>
                    <a:pt x="98247" y="10300"/>
                    <a:pt x="98349" y="7837"/>
                    <a:pt x="97619" y="5576"/>
                  </a:cubicBezTo>
                  <a:cubicBezTo>
                    <a:pt x="96494" y="2088"/>
                    <a:pt x="93720" y="828"/>
                    <a:pt x="90596" y="828"/>
                  </a:cubicBezTo>
                  <a:cubicBezTo>
                    <a:pt x="90441" y="828"/>
                    <a:pt x="90285" y="831"/>
                    <a:pt x="90129" y="837"/>
                  </a:cubicBezTo>
                  <a:lnTo>
                    <a:pt x="90128" y="837"/>
                  </a:lnTo>
                  <a:cubicBezTo>
                    <a:pt x="66351" y="1"/>
                    <a:pt x="42503" y="277"/>
                    <a:pt x="18704" y="170"/>
                  </a:cubicBezTo>
                  <a:cubicBezTo>
                    <a:pt x="16902" y="162"/>
                    <a:pt x="15092" y="114"/>
                    <a:pt x="13285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806;p75"/>
            <p:cNvSpPr/>
            <p:nvPr/>
          </p:nvSpPr>
          <p:spPr>
            <a:xfrm>
              <a:off x="4670200" y="2819475"/>
              <a:ext cx="245125" cy="219275"/>
            </a:xfrm>
            <a:custGeom>
              <a:avLst/>
              <a:gdLst/>
              <a:ahLst/>
              <a:cxnLst/>
              <a:rect l="l" t="t" r="r" b="b"/>
              <a:pathLst>
                <a:path w="9805" h="8771" extrusionOk="0">
                  <a:moveTo>
                    <a:pt x="6458" y="1744"/>
                  </a:moveTo>
                  <a:lnTo>
                    <a:pt x="6458" y="1744"/>
                  </a:lnTo>
                  <a:cubicBezTo>
                    <a:pt x="6577" y="1765"/>
                    <a:pt x="6694" y="1793"/>
                    <a:pt x="6810" y="1826"/>
                  </a:cubicBezTo>
                  <a:cubicBezTo>
                    <a:pt x="8173" y="2233"/>
                    <a:pt x="8547" y="3509"/>
                    <a:pt x="8357" y="4744"/>
                  </a:cubicBezTo>
                  <a:cubicBezTo>
                    <a:pt x="8322" y="4117"/>
                    <a:pt x="8146" y="3499"/>
                    <a:pt x="7814" y="2957"/>
                  </a:cubicBezTo>
                  <a:cubicBezTo>
                    <a:pt x="7497" y="2436"/>
                    <a:pt x="7011" y="2019"/>
                    <a:pt x="6458" y="1744"/>
                  </a:cubicBezTo>
                  <a:close/>
                  <a:moveTo>
                    <a:pt x="4989" y="2133"/>
                  </a:moveTo>
                  <a:cubicBezTo>
                    <a:pt x="6456" y="2133"/>
                    <a:pt x="7706" y="3080"/>
                    <a:pt x="7730" y="4903"/>
                  </a:cubicBezTo>
                  <a:cubicBezTo>
                    <a:pt x="7742" y="5796"/>
                    <a:pt x="7376" y="6656"/>
                    <a:pt x="6797" y="7223"/>
                  </a:cubicBezTo>
                  <a:cubicBezTo>
                    <a:pt x="6429" y="7400"/>
                    <a:pt x="6022" y="7478"/>
                    <a:pt x="5603" y="7478"/>
                  </a:cubicBezTo>
                  <a:cubicBezTo>
                    <a:pt x="4895" y="7478"/>
                    <a:pt x="4156" y="7255"/>
                    <a:pt x="3525" y="6903"/>
                  </a:cubicBezTo>
                  <a:cubicBezTo>
                    <a:pt x="3308" y="6781"/>
                    <a:pt x="3103" y="6642"/>
                    <a:pt x="2911" y="6484"/>
                  </a:cubicBezTo>
                  <a:cubicBezTo>
                    <a:pt x="2179" y="5525"/>
                    <a:pt x="1818" y="4255"/>
                    <a:pt x="2392" y="3156"/>
                  </a:cubicBezTo>
                  <a:cubicBezTo>
                    <a:pt x="2562" y="2832"/>
                    <a:pt x="2827" y="2564"/>
                    <a:pt x="3148" y="2347"/>
                  </a:cubicBezTo>
                  <a:cubicBezTo>
                    <a:pt x="3197" y="2429"/>
                    <a:pt x="3284" y="2476"/>
                    <a:pt x="3375" y="2476"/>
                  </a:cubicBezTo>
                  <a:cubicBezTo>
                    <a:pt x="3408" y="2476"/>
                    <a:pt x="3442" y="2469"/>
                    <a:pt x="3475" y="2456"/>
                  </a:cubicBezTo>
                  <a:cubicBezTo>
                    <a:pt x="3979" y="2239"/>
                    <a:pt x="4496" y="2133"/>
                    <a:pt x="4989" y="2133"/>
                  </a:cubicBezTo>
                  <a:close/>
                  <a:moveTo>
                    <a:pt x="5476" y="1"/>
                  </a:moveTo>
                  <a:cubicBezTo>
                    <a:pt x="4394" y="1"/>
                    <a:pt x="3206" y="667"/>
                    <a:pt x="2447" y="1312"/>
                  </a:cubicBezTo>
                  <a:cubicBezTo>
                    <a:pt x="910" y="2619"/>
                    <a:pt x="0" y="4604"/>
                    <a:pt x="1199" y="6446"/>
                  </a:cubicBezTo>
                  <a:cubicBezTo>
                    <a:pt x="2115" y="7852"/>
                    <a:pt x="3948" y="8770"/>
                    <a:pt x="5658" y="8770"/>
                  </a:cubicBezTo>
                  <a:cubicBezTo>
                    <a:pt x="5901" y="8770"/>
                    <a:pt x="6142" y="8752"/>
                    <a:pt x="6377" y="8713"/>
                  </a:cubicBezTo>
                  <a:cubicBezTo>
                    <a:pt x="8390" y="8384"/>
                    <a:pt x="9495" y="6421"/>
                    <a:pt x="9651" y="4517"/>
                  </a:cubicBezTo>
                  <a:cubicBezTo>
                    <a:pt x="9804" y="2648"/>
                    <a:pt x="8845" y="987"/>
                    <a:pt x="6990" y="633"/>
                  </a:cubicBezTo>
                  <a:cubicBezTo>
                    <a:pt x="6986" y="628"/>
                    <a:pt x="6987" y="622"/>
                    <a:pt x="6982" y="617"/>
                  </a:cubicBezTo>
                  <a:cubicBezTo>
                    <a:pt x="6556" y="176"/>
                    <a:pt x="6030" y="1"/>
                    <a:pt x="5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807;p75"/>
            <p:cNvSpPr/>
            <p:nvPr/>
          </p:nvSpPr>
          <p:spPr>
            <a:xfrm>
              <a:off x="2729800" y="2201775"/>
              <a:ext cx="1934650" cy="1470275"/>
            </a:xfrm>
            <a:custGeom>
              <a:avLst/>
              <a:gdLst/>
              <a:ahLst/>
              <a:cxnLst/>
              <a:rect l="l" t="t" r="r" b="b"/>
              <a:pathLst>
                <a:path w="77386" h="58811" extrusionOk="0">
                  <a:moveTo>
                    <a:pt x="1185" y="1196"/>
                  </a:moveTo>
                  <a:cubicBezTo>
                    <a:pt x="1321" y="1206"/>
                    <a:pt x="1457" y="1209"/>
                    <a:pt x="1594" y="1217"/>
                  </a:cubicBezTo>
                  <a:cubicBezTo>
                    <a:pt x="1469" y="1589"/>
                    <a:pt x="1356" y="1964"/>
                    <a:pt x="1256" y="2343"/>
                  </a:cubicBezTo>
                  <a:cubicBezTo>
                    <a:pt x="1233" y="1960"/>
                    <a:pt x="1214" y="1577"/>
                    <a:pt x="1185" y="1196"/>
                  </a:cubicBezTo>
                  <a:close/>
                  <a:moveTo>
                    <a:pt x="1429" y="10485"/>
                  </a:moveTo>
                  <a:cubicBezTo>
                    <a:pt x="1528" y="13703"/>
                    <a:pt x="1641" y="16920"/>
                    <a:pt x="1741" y="20138"/>
                  </a:cubicBezTo>
                  <a:cubicBezTo>
                    <a:pt x="1837" y="23209"/>
                    <a:pt x="1746" y="26237"/>
                    <a:pt x="1537" y="29264"/>
                  </a:cubicBezTo>
                  <a:lnTo>
                    <a:pt x="1537" y="29263"/>
                  </a:lnTo>
                  <a:cubicBezTo>
                    <a:pt x="1502" y="24699"/>
                    <a:pt x="1466" y="20136"/>
                    <a:pt x="1431" y="15573"/>
                  </a:cubicBezTo>
                  <a:cubicBezTo>
                    <a:pt x="1418" y="13882"/>
                    <a:pt x="1426" y="12184"/>
                    <a:pt x="1429" y="10485"/>
                  </a:cubicBezTo>
                  <a:close/>
                  <a:moveTo>
                    <a:pt x="2124" y="1246"/>
                  </a:moveTo>
                  <a:cubicBezTo>
                    <a:pt x="4213" y="1360"/>
                    <a:pt x="6315" y="1397"/>
                    <a:pt x="8419" y="1397"/>
                  </a:cubicBezTo>
                  <a:cubicBezTo>
                    <a:pt x="12299" y="1397"/>
                    <a:pt x="16191" y="1272"/>
                    <a:pt x="20040" y="1270"/>
                  </a:cubicBezTo>
                  <a:cubicBezTo>
                    <a:pt x="26225" y="1266"/>
                    <a:pt x="32411" y="1262"/>
                    <a:pt x="38596" y="1259"/>
                  </a:cubicBezTo>
                  <a:cubicBezTo>
                    <a:pt x="39551" y="1258"/>
                    <a:pt x="40507" y="1258"/>
                    <a:pt x="41462" y="1258"/>
                  </a:cubicBezTo>
                  <a:cubicBezTo>
                    <a:pt x="52992" y="1258"/>
                    <a:pt x="64522" y="1289"/>
                    <a:pt x="76050" y="1431"/>
                  </a:cubicBezTo>
                  <a:cubicBezTo>
                    <a:pt x="75508" y="10645"/>
                    <a:pt x="75757" y="19965"/>
                    <a:pt x="75669" y="29192"/>
                  </a:cubicBezTo>
                  <a:lnTo>
                    <a:pt x="75407" y="56668"/>
                  </a:lnTo>
                  <a:cubicBezTo>
                    <a:pt x="63045" y="57008"/>
                    <a:pt x="50680" y="57249"/>
                    <a:pt x="38315" y="57388"/>
                  </a:cubicBezTo>
                  <a:cubicBezTo>
                    <a:pt x="32078" y="57457"/>
                    <a:pt x="25842" y="57499"/>
                    <a:pt x="19605" y="57515"/>
                  </a:cubicBezTo>
                  <a:cubicBezTo>
                    <a:pt x="16487" y="57522"/>
                    <a:pt x="13368" y="57517"/>
                    <a:pt x="10250" y="57534"/>
                  </a:cubicBezTo>
                  <a:cubicBezTo>
                    <a:pt x="10143" y="57535"/>
                    <a:pt x="10036" y="57535"/>
                    <a:pt x="9929" y="57535"/>
                  </a:cubicBezTo>
                  <a:cubicBezTo>
                    <a:pt x="8490" y="57535"/>
                    <a:pt x="7027" y="57489"/>
                    <a:pt x="5567" y="57489"/>
                  </a:cubicBezTo>
                  <a:cubicBezTo>
                    <a:pt x="4939" y="57489"/>
                    <a:pt x="4312" y="57498"/>
                    <a:pt x="3688" y="57522"/>
                  </a:cubicBezTo>
                  <a:cubicBezTo>
                    <a:pt x="3003" y="57039"/>
                    <a:pt x="2376" y="56527"/>
                    <a:pt x="1858" y="55767"/>
                  </a:cubicBezTo>
                  <a:cubicBezTo>
                    <a:pt x="1847" y="55751"/>
                    <a:pt x="1839" y="55734"/>
                    <a:pt x="1827" y="55718"/>
                  </a:cubicBezTo>
                  <a:cubicBezTo>
                    <a:pt x="1832" y="54354"/>
                    <a:pt x="1719" y="52964"/>
                    <a:pt x="1709" y="51661"/>
                  </a:cubicBezTo>
                  <a:lnTo>
                    <a:pt x="1653" y="44374"/>
                  </a:lnTo>
                  <a:cubicBezTo>
                    <a:pt x="1624" y="40693"/>
                    <a:pt x="1596" y="37014"/>
                    <a:pt x="1568" y="33333"/>
                  </a:cubicBezTo>
                  <a:cubicBezTo>
                    <a:pt x="2545" y="23669"/>
                    <a:pt x="1881" y="13855"/>
                    <a:pt x="1409" y="4156"/>
                  </a:cubicBezTo>
                  <a:cubicBezTo>
                    <a:pt x="1577" y="3170"/>
                    <a:pt x="1816" y="2197"/>
                    <a:pt x="2124" y="1246"/>
                  </a:cubicBezTo>
                  <a:close/>
                  <a:moveTo>
                    <a:pt x="1796" y="56741"/>
                  </a:moveTo>
                  <a:cubicBezTo>
                    <a:pt x="2019" y="57044"/>
                    <a:pt x="2266" y="57328"/>
                    <a:pt x="2537" y="57589"/>
                  </a:cubicBezTo>
                  <a:cubicBezTo>
                    <a:pt x="2262" y="57609"/>
                    <a:pt x="1987" y="57631"/>
                    <a:pt x="1714" y="57661"/>
                  </a:cubicBezTo>
                  <a:cubicBezTo>
                    <a:pt x="1754" y="57359"/>
                    <a:pt x="1778" y="57051"/>
                    <a:pt x="1796" y="56741"/>
                  </a:cubicBezTo>
                  <a:close/>
                  <a:moveTo>
                    <a:pt x="8719" y="0"/>
                  </a:moveTo>
                  <a:cubicBezTo>
                    <a:pt x="6094" y="0"/>
                    <a:pt x="3474" y="55"/>
                    <a:pt x="877" y="244"/>
                  </a:cubicBezTo>
                  <a:cubicBezTo>
                    <a:pt x="844" y="246"/>
                    <a:pt x="819" y="259"/>
                    <a:pt x="789" y="266"/>
                  </a:cubicBezTo>
                  <a:cubicBezTo>
                    <a:pt x="771" y="264"/>
                    <a:pt x="752" y="263"/>
                    <a:pt x="734" y="263"/>
                  </a:cubicBezTo>
                  <a:cubicBezTo>
                    <a:pt x="541" y="263"/>
                    <a:pt x="349" y="388"/>
                    <a:pt x="331" y="651"/>
                  </a:cubicBezTo>
                  <a:cubicBezTo>
                    <a:pt x="1" y="5484"/>
                    <a:pt x="225" y="10382"/>
                    <a:pt x="256" y="15225"/>
                  </a:cubicBezTo>
                  <a:cubicBezTo>
                    <a:pt x="288" y="20083"/>
                    <a:pt x="319" y="24941"/>
                    <a:pt x="350" y="29799"/>
                  </a:cubicBezTo>
                  <a:lnTo>
                    <a:pt x="440" y="44026"/>
                  </a:lnTo>
                  <a:lnTo>
                    <a:pt x="486" y="51313"/>
                  </a:lnTo>
                  <a:cubicBezTo>
                    <a:pt x="501" y="53595"/>
                    <a:pt x="196" y="56150"/>
                    <a:pt x="694" y="58379"/>
                  </a:cubicBezTo>
                  <a:cubicBezTo>
                    <a:pt x="743" y="58599"/>
                    <a:pt x="943" y="58709"/>
                    <a:pt x="1142" y="58709"/>
                  </a:cubicBezTo>
                  <a:cubicBezTo>
                    <a:pt x="1313" y="58709"/>
                    <a:pt x="1484" y="58628"/>
                    <a:pt x="1560" y="58465"/>
                  </a:cubicBezTo>
                  <a:cubicBezTo>
                    <a:pt x="2410" y="58574"/>
                    <a:pt x="3275" y="58631"/>
                    <a:pt x="4143" y="58662"/>
                  </a:cubicBezTo>
                  <a:cubicBezTo>
                    <a:pt x="4267" y="58711"/>
                    <a:pt x="4390" y="58760"/>
                    <a:pt x="4517" y="58797"/>
                  </a:cubicBezTo>
                  <a:cubicBezTo>
                    <a:pt x="4549" y="58806"/>
                    <a:pt x="4579" y="58811"/>
                    <a:pt x="4608" y="58811"/>
                  </a:cubicBezTo>
                  <a:cubicBezTo>
                    <a:pt x="4706" y="58811"/>
                    <a:pt x="4782" y="58758"/>
                    <a:pt x="4829" y="58685"/>
                  </a:cubicBezTo>
                  <a:cubicBezTo>
                    <a:pt x="5253" y="58694"/>
                    <a:pt x="5679" y="58697"/>
                    <a:pt x="6104" y="58697"/>
                  </a:cubicBezTo>
                  <a:cubicBezTo>
                    <a:pt x="7282" y="58697"/>
                    <a:pt x="8460" y="58673"/>
                    <a:pt x="9622" y="58673"/>
                  </a:cubicBezTo>
                  <a:cubicBezTo>
                    <a:pt x="9831" y="58673"/>
                    <a:pt x="10041" y="58674"/>
                    <a:pt x="10249" y="58676"/>
                  </a:cubicBezTo>
                  <a:cubicBezTo>
                    <a:pt x="12029" y="58692"/>
                    <a:pt x="13808" y="58697"/>
                    <a:pt x="15587" y="58697"/>
                  </a:cubicBezTo>
                  <a:cubicBezTo>
                    <a:pt x="16811" y="58697"/>
                    <a:pt x="18034" y="58695"/>
                    <a:pt x="19258" y="58693"/>
                  </a:cubicBezTo>
                  <a:cubicBezTo>
                    <a:pt x="25610" y="58680"/>
                    <a:pt x="31963" y="58642"/>
                    <a:pt x="38314" y="58575"/>
                  </a:cubicBezTo>
                  <a:cubicBezTo>
                    <a:pt x="50762" y="58444"/>
                    <a:pt x="63207" y="58209"/>
                    <a:pt x="75651" y="57869"/>
                  </a:cubicBezTo>
                  <a:cubicBezTo>
                    <a:pt x="75753" y="57933"/>
                    <a:pt x="75875" y="57965"/>
                    <a:pt x="75997" y="57965"/>
                  </a:cubicBezTo>
                  <a:cubicBezTo>
                    <a:pt x="76255" y="57965"/>
                    <a:pt x="76513" y="57823"/>
                    <a:pt x="76585" y="57538"/>
                  </a:cubicBezTo>
                  <a:cubicBezTo>
                    <a:pt x="76668" y="57367"/>
                    <a:pt x="76677" y="57171"/>
                    <a:pt x="76610" y="56994"/>
                  </a:cubicBezTo>
                  <a:cubicBezTo>
                    <a:pt x="76695" y="47727"/>
                    <a:pt x="76782" y="38459"/>
                    <a:pt x="76869" y="29191"/>
                  </a:cubicBezTo>
                  <a:cubicBezTo>
                    <a:pt x="76954" y="19914"/>
                    <a:pt x="77386" y="10546"/>
                    <a:pt x="77006" y="1274"/>
                  </a:cubicBezTo>
                  <a:cubicBezTo>
                    <a:pt x="77324" y="946"/>
                    <a:pt x="77187" y="235"/>
                    <a:pt x="76591" y="229"/>
                  </a:cubicBezTo>
                  <a:cubicBezTo>
                    <a:pt x="66238" y="106"/>
                    <a:pt x="55885" y="74"/>
                    <a:pt x="45533" y="74"/>
                  </a:cubicBezTo>
                  <a:cubicBezTo>
                    <a:pt x="43221" y="74"/>
                    <a:pt x="40908" y="76"/>
                    <a:pt x="38596" y="78"/>
                  </a:cubicBezTo>
                  <a:cubicBezTo>
                    <a:pt x="32411" y="84"/>
                    <a:pt x="26225" y="94"/>
                    <a:pt x="20040" y="108"/>
                  </a:cubicBezTo>
                  <a:cubicBezTo>
                    <a:pt x="19935" y="108"/>
                    <a:pt x="19830" y="108"/>
                    <a:pt x="19725" y="108"/>
                  </a:cubicBezTo>
                  <a:cubicBezTo>
                    <a:pt x="16078" y="108"/>
                    <a:pt x="12393" y="0"/>
                    <a:pt x="8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5" name="Google Shape;5073;p48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4740007">
            <a:off x="3815715" y="4204970"/>
            <a:ext cx="461010" cy="2834005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grpSp>
        <p:nvGrpSpPr>
          <p:cNvPr id="378" name="Google Shape;378;p53"/>
          <p:cNvGrpSpPr/>
          <p:nvPr/>
        </p:nvGrpSpPr>
        <p:grpSpPr>
          <a:xfrm>
            <a:off x="5114126" y="4536936"/>
            <a:ext cx="824184" cy="712067"/>
            <a:chOff x="2341425" y="238100"/>
            <a:chExt cx="1328900" cy="1148125"/>
          </a:xfrm>
        </p:grpSpPr>
        <p:sp>
          <p:nvSpPr>
            <p:cNvPr id="379" name="Google Shape;379;p53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53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53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53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53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53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53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53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53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00" name="Изображение 99"/>
          <p:cNvPicPr/>
          <p:nvPr/>
        </p:nvPicPr>
        <p:blipFill>
          <a:blip r:embed="rId6"/>
          <a:stretch>
            <a:fillRect/>
          </a:stretch>
        </p:blipFill>
        <p:spPr>
          <a:xfrm>
            <a:off x="6732270" y="2044065"/>
            <a:ext cx="462915" cy="4489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470" y="902871"/>
            <a:ext cx="6466024" cy="510175"/>
          </a:xfrm>
        </p:spPr>
        <p:txBody>
          <a:bodyPr/>
          <a:lstStyle/>
          <a:p>
            <a:r>
              <a:rPr lang="ru-RU" sz="2400" dirty="0" smtClean="0"/>
              <a:t>Неталина Эльмира </a:t>
            </a:r>
            <a:r>
              <a:rPr lang="ru-RU" sz="2400" dirty="0" err="1" smtClean="0"/>
              <a:t>Бакытжановна</a:t>
            </a:r>
            <a:r>
              <a:rPr lang="ru-RU" sz="2400" dirty="0" smtClean="0"/>
              <a:t> </a:t>
            </a:r>
            <a:endParaRPr lang="ru-RU" sz="2400" dirty="0" smtClean="0"/>
          </a:p>
        </p:txBody>
      </p:sp>
      <p:pic>
        <p:nvPicPr>
          <p:cNvPr id="4098" name="Picture 2" descr="C:\Users\user\Downloads\WhatsApp Image 2023-12-13 at 09.10.03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93" y="1340634"/>
            <a:ext cx="2113666" cy="17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709" y="1651853"/>
            <a:ext cx="4572000" cy="3784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Все мы хотим достичь успеха! Мне несказанно повезло в жизни. Повезло в том, что много лет назад я выбрала профессию учителя, без которой не мыслю себя в этом мире. Работа для меня давно перестала быть просто работой. Она превратилась в смысл, который каждый человек ищет в своей жизни. Только руководитель знает, как трудно быть настоящим лидером. Моя жизнь состоялась: я </a:t>
            </a:r>
            <a:r>
              <a:rPr lang="ru-RU" sz="1600" i="1" dirty="0">
                <a:solidFill>
                  <a:srgbClr val="FF0000"/>
                </a:solidFill>
                <a:latin typeface="Georgia" panose="02040502050405020303" pitchFamily="18" charset="0"/>
              </a:rPr>
              <a:t>горжусь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 своей школой, </a:t>
            </a:r>
            <a:r>
              <a:rPr lang="ru-RU" sz="1600" i="1" dirty="0">
                <a:solidFill>
                  <a:srgbClr val="FF0000"/>
                </a:solidFill>
                <a:latin typeface="Georgia" panose="02040502050405020303" pitchFamily="18" charset="0"/>
              </a:rPr>
              <a:t>люблю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 свой коллектив, моя работа, трудная и ответственная, мне в </a:t>
            </a:r>
            <a:r>
              <a:rPr lang="ru-RU" sz="1600" i="1" dirty="0">
                <a:solidFill>
                  <a:srgbClr val="FF0000"/>
                </a:solidFill>
                <a:latin typeface="Georgia" panose="02040502050405020303" pitchFamily="18" charset="0"/>
              </a:rPr>
              <a:t>радость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, я полна творческих замыслов и уверенности в том, что все задуманное </a:t>
            </a:r>
            <a:r>
              <a:rPr lang="ru-RU" sz="1600" i="1" dirty="0">
                <a:solidFill>
                  <a:srgbClr val="FF0000"/>
                </a:solidFill>
                <a:latin typeface="Georgia" panose="02040502050405020303" pitchFamily="18" charset="0"/>
              </a:rPr>
              <a:t>обязательно сбудется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ru-RU" sz="16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3" name="Google Shape;344;p50"/>
          <p:cNvPicPr preferRelativeResize="0"/>
          <p:nvPr/>
        </p:nvPicPr>
        <p:blipFill rotWithShape="1">
          <a:blip r:embed="rId2"/>
          <a:srcRect t="16970" r="8892" b="21025"/>
          <a:stretch>
            <a:fillRect/>
          </a:stretch>
        </p:blipFill>
        <p:spPr>
          <a:xfrm rot="10800000">
            <a:off x="833699" y="3717032"/>
            <a:ext cx="203685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344;p50"/>
          <p:cNvPicPr preferRelativeResize="0"/>
          <p:nvPr/>
        </p:nvPicPr>
        <p:blipFill rotWithShape="1">
          <a:blip r:embed="rId2"/>
          <a:srcRect t="16970" r="8892" b="21025"/>
          <a:stretch>
            <a:fillRect/>
          </a:stretch>
        </p:blipFill>
        <p:spPr>
          <a:xfrm rot="10800000">
            <a:off x="833699" y="4143672"/>
            <a:ext cx="2036850" cy="58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559;p62"/>
          <p:cNvSpPr/>
          <p:nvPr/>
        </p:nvSpPr>
        <p:spPr>
          <a:xfrm rot="6682584">
            <a:off x="7629162" y="4348527"/>
            <a:ext cx="1253614" cy="738788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40035" y="0"/>
                </a:moveTo>
                <a:lnTo>
                  <a:pt x="0" y="15402"/>
                </a:lnTo>
                <a:cubicBezTo>
                  <a:pt x="0" y="15402"/>
                  <a:pt x="1513" y="15761"/>
                  <a:pt x="1873" y="16638"/>
                </a:cubicBezTo>
                <a:cubicBezTo>
                  <a:pt x="2237" y="17514"/>
                  <a:pt x="1524" y="18526"/>
                  <a:pt x="1524" y="18526"/>
                </a:cubicBezTo>
                <a:cubicBezTo>
                  <a:pt x="1524" y="18526"/>
                  <a:pt x="2999" y="18885"/>
                  <a:pt x="3380" y="19816"/>
                </a:cubicBezTo>
                <a:cubicBezTo>
                  <a:pt x="3767" y="20752"/>
                  <a:pt x="2885" y="22439"/>
                  <a:pt x="2885" y="22439"/>
                </a:cubicBezTo>
                <a:cubicBezTo>
                  <a:pt x="2885" y="22439"/>
                  <a:pt x="4447" y="23011"/>
                  <a:pt x="4703" y="23631"/>
                </a:cubicBezTo>
                <a:cubicBezTo>
                  <a:pt x="4958" y="24252"/>
                  <a:pt x="4327" y="25960"/>
                  <a:pt x="4327" y="25960"/>
                </a:cubicBezTo>
                <a:lnTo>
                  <a:pt x="44051" y="10684"/>
                </a:lnTo>
                <a:cubicBezTo>
                  <a:pt x="41510" y="9791"/>
                  <a:pt x="42609" y="7168"/>
                  <a:pt x="42609" y="7168"/>
                </a:cubicBezTo>
                <a:cubicBezTo>
                  <a:pt x="42609" y="7168"/>
                  <a:pt x="41521" y="6466"/>
                  <a:pt x="41047" y="5753"/>
                </a:cubicBezTo>
                <a:cubicBezTo>
                  <a:pt x="40574" y="5040"/>
                  <a:pt x="41434" y="3418"/>
                  <a:pt x="41434" y="3418"/>
                </a:cubicBezTo>
                <a:cubicBezTo>
                  <a:pt x="41434" y="3418"/>
                  <a:pt x="39806" y="2993"/>
                  <a:pt x="39491" y="2221"/>
                </a:cubicBezTo>
                <a:cubicBezTo>
                  <a:pt x="39175" y="1442"/>
                  <a:pt x="40035" y="0"/>
                  <a:pt x="40035" y="0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6" name="Google Shape;360;p5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7561558" flipH="1">
            <a:off x="2350343" y="4383860"/>
            <a:ext cx="1447065" cy="495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oogle Shape;518;p60"/>
          <p:cNvGrpSpPr/>
          <p:nvPr/>
        </p:nvGrpSpPr>
        <p:grpSpPr>
          <a:xfrm>
            <a:off x="1780642" y="4786417"/>
            <a:ext cx="679839" cy="489887"/>
            <a:chOff x="5310875" y="337375"/>
            <a:chExt cx="916225" cy="660225"/>
          </a:xfrm>
        </p:grpSpPr>
        <p:sp>
          <p:nvSpPr>
            <p:cNvPr id="48" name="Google Shape;519;p60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520;p60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21;p60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22;p60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3;p60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3" name="Google Shape;400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79912" y="2152665"/>
            <a:ext cx="2520280" cy="1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00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67944" y="3860589"/>
            <a:ext cx="2520280" cy="1167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1273810" y="3213100"/>
            <a:ext cx="2426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solidFill>
                  <a:srgbClr val="00206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Директор КГУ «СШ №22» с 5 августа 2020г.</a:t>
            </a:r>
            <a:endParaRPr lang="ru-RU" altLang="en-US">
              <a:solidFill>
                <a:srgbClr val="00206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83640" y="396875"/>
            <a:ext cx="2668270" cy="3463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66436" y="1268626"/>
            <a:ext cx="228600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Georgia" panose="02040502050405020303" pitchFamily="18" charset="0"/>
              </a:rPr>
              <a:t>Со мной работают профессионалы, активные и креативные, надежные, обладающие развитым чувством ответственности за судьбу Республики.</a:t>
            </a:r>
            <a:endParaRPr lang="ru-RU" sz="1600" i="1" dirty="0">
              <a:latin typeface="Georgia" panose="02040502050405020303" pitchFamily="18" charset="0"/>
            </a:endParaRPr>
          </a:p>
        </p:txBody>
      </p:sp>
      <p:sp>
        <p:nvSpPr>
          <p:cNvPr id="15" name="Google Shape;892;p80"/>
          <p:cNvSpPr/>
          <p:nvPr/>
        </p:nvSpPr>
        <p:spPr>
          <a:xfrm>
            <a:off x="3473563" y="334679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3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7" name="Google Shape;506;p60"/>
          <p:cNvGrpSpPr/>
          <p:nvPr/>
        </p:nvGrpSpPr>
        <p:grpSpPr>
          <a:xfrm>
            <a:off x="3425718" y="966863"/>
            <a:ext cx="455665" cy="433209"/>
            <a:chOff x="1183375" y="2536600"/>
            <a:chExt cx="1060600" cy="1114925"/>
          </a:xfrm>
        </p:grpSpPr>
        <p:sp>
          <p:nvSpPr>
            <p:cNvPr id="18" name="Google Shape;507;p60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508;p60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509;p60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510;p60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511;p60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512;p60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513;p60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514;p60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515;p60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516;p60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517;p60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9" name="Google Shape;645;p66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902338" y="2476011"/>
            <a:ext cx="634880" cy="2511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067506" y="1061256"/>
            <a:ext cx="3714665" cy="82994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 Эти размышления помогли мне четче сформулировать для себя свои жизненные принципы: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3" name="Google Shape;645;p66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4000831" y="3521658"/>
            <a:ext cx="634880" cy="25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45;p66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4153277" y="4936076"/>
            <a:ext cx="634880" cy="25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45;p66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1354308" y="4202543"/>
            <a:ext cx="634880" cy="25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920;p81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63957">
            <a:off x="1859915" y="3914140"/>
            <a:ext cx="3473450" cy="83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920;p81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293593">
            <a:off x="4669849" y="2193556"/>
            <a:ext cx="2743439" cy="83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920;p81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4973256">
            <a:off x="6030595" y="1767205"/>
            <a:ext cx="1001395" cy="3776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920;p81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80991">
            <a:off x="4774565" y="4520565"/>
            <a:ext cx="3704590" cy="8375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351315" y="2412585"/>
            <a:ext cx="146177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latin typeface="Georgia" panose="02040502050405020303" pitchFamily="18" charset="0"/>
              </a:rPr>
              <a:t>«не навреди</a:t>
            </a:r>
            <a:r>
              <a:rPr lang="ru-RU" sz="1600" i="1" dirty="0" smtClean="0">
                <a:latin typeface="Georgia" panose="02040502050405020303" pitchFamily="18" charset="0"/>
              </a:rPr>
              <a:t>»</a:t>
            </a:r>
            <a:endParaRPr lang="ru-RU" sz="1600" i="1" dirty="0" smtClean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9942" y="3333663"/>
            <a:ext cx="2862191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Georgia" panose="02040502050405020303" pitchFamily="18" charset="0"/>
              </a:rPr>
              <a:t>«относись к людям так, как хотела бы, чтобы относились к тебе»</a:t>
            </a:r>
            <a:endParaRPr lang="ru-RU" i="1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32451" y="4077586"/>
            <a:ext cx="225573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Georgia" panose="02040502050405020303" pitchFamily="18" charset="0"/>
              </a:rPr>
              <a:t>«развиваясь сама – развиваю </a:t>
            </a:r>
            <a:r>
              <a:rPr lang="ru-RU" sz="1600" i="1" dirty="0" smtClean="0">
                <a:latin typeface="Georgia" panose="02040502050405020303" pitchFamily="18" charset="0"/>
              </a:rPr>
              <a:t>других»</a:t>
            </a:r>
            <a:endParaRPr lang="ru-RU" sz="1600" i="1" dirty="0" smtClean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08025" y="4759440"/>
            <a:ext cx="277431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latin typeface="Georgia" panose="02040502050405020303" pitchFamily="18" charset="0"/>
              </a:rPr>
              <a:t>«приноси радость людям»</a:t>
            </a:r>
            <a:endParaRPr lang="ru-RU" sz="1600" i="1" dirty="0">
              <a:latin typeface="Georgia" panose="02040502050405020303" pitchFamily="18" charset="0"/>
            </a:endParaRPr>
          </a:p>
        </p:txBody>
      </p:sp>
      <p:pic>
        <p:nvPicPr>
          <p:cNvPr id="50" name="Google Shape;399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9967624">
            <a:off x="1598659" y="4809320"/>
            <a:ext cx="746278" cy="62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399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280788">
            <a:off x="2344937" y="5067217"/>
            <a:ext cx="679777" cy="4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53"/>
          <p:cNvGrpSpPr/>
          <p:nvPr/>
        </p:nvGrpSpPr>
        <p:grpSpPr>
          <a:xfrm>
            <a:off x="1449368" y="854993"/>
            <a:ext cx="824184" cy="712067"/>
            <a:chOff x="2341425" y="238100"/>
            <a:chExt cx="1328900" cy="1148125"/>
          </a:xfrm>
        </p:grpSpPr>
        <p:sp>
          <p:nvSpPr>
            <p:cNvPr id="379" name="Google Shape;379;p53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53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53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53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53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53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53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53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53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2145" y="1807210"/>
            <a:ext cx="6250305" cy="329120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600" b="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        Я </a:t>
            </a:r>
            <a:r>
              <a:rPr lang="ru-RU" sz="1600" b="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считаю, что главное для любого руководителя - это добросовестность и трудолюбие, </a:t>
            </a:r>
            <a:r>
              <a:rPr lang="ru-RU" sz="1800" b="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доброжелательность </a:t>
            </a:r>
            <a:r>
              <a:rPr lang="ru-RU" sz="1600" b="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и искренность, доверие и любовь к детям, уважение к коллегам, сотрудничество с родителями учащихся, создание позитивного имиджа школы. Это мой залог успеха</a:t>
            </a:r>
            <a:r>
              <a:rPr lang="ru-RU" sz="1600" b="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! В </a:t>
            </a:r>
            <a:r>
              <a:rPr lang="ru-RU" sz="1600" b="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заключение я бы хотела сказать, что вижу нашу школу успешной, наполненной здоровыми, радостными детьми и высококвалифицированными педагогами. Чтобы добиться успеха, надо этого захотеть, а добившись, стараться удержаться на завоеванных позициях.</a:t>
            </a:r>
            <a:endParaRPr lang="ru-RU" sz="1600" b="0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Google Shape;5073;p48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5088936">
            <a:off x="4784725" y="3018155"/>
            <a:ext cx="922020" cy="4444365"/>
          </a:xfrm>
          <a:prstGeom prst="rect">
            <a:avLst/>
          </a:prstGeom>
          <a:noFill/>
          <a:ln>
            <a:noFill/>
          </a:ln>
          <a:effectLst>
            <a:outerShdw blurRad="242888" algn="bl" rotWithShape="0">
              <a:srgbClr val="000000">
                <a:alpha val="36000"/>
              </a:srgbClr>
            </a:outerShdw>
          </a:effectLst>
        </p:spPr>
      </p:pic>
      <p:pic>
        <p:nvPicPr>
          <p:cNvPr id="15" name="Google Shape;337;p4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-8782544" flipH="1">
            <a:off x="1253448" y="3937441"/>
            <a:ext cx="1164737" cy="4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44;p50"/>
          <p:cNvPicPr preferRelativeResize="0"/>
          <p:nvPr/>
        </p:nvPicPr>
        <p:blipFill rotWithShape="1">
          <a:blip r:embed="rId3"/>
          <a:srcRect t="16970" r="8892" b="21025"/>
          <a:stretch>
            <a:fillRect/>
          </a:stretch>
        </p:blipFill>
        <p:spPr>
          <a:xfrm rot="10800000">
            <a:off x="1168803" y="2085901"/>
            <a:ext cx="1410441" cy="48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38;p57"/>
          <p:cNvSpPr/>
          <p:nvPr/>
        </p:nvSpPr>
        <p:spPr>
          <a:xfrm>
            <a:off x="7581255" y="4542965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435;p103"/>
          <p:cNvSpPr/>
          <p:nvPr/>
        </p:nvSpPr>
        <p:spPr>
          <a:xfrm rot="5400000">
            <a:off x="2113915" y="2002790"/>
            <a:ext cx="422910" cy="251460"/>
          </a:xfrm>
          <a:custGeom>
            <a:avLst/>
            <a:gdLst/>
            <a:ahLst/>
            <a:cxnLst/>
            <a:rect l="l" t="t" r="r" b="b"/>
            <a:pathLst>
              <a:path w="10527" h="9711" extrusionOk="0">
                <a:moveTo>
                  <a:pt x="3523" y="0"/>
                </a:moveTo>
                <a:cubicBezTo>
                  <a:pt x="2345" y="0"/>
                  <a:pt x="1325" y="536"/>
                  <a:pt x="882" y="2087"/>
                </a:cubicBezTo>
                <a:cubicBezTo>
                  <a:pt x="1" y="5182"/>
                  <a:pt x="3883" y="8040"/>
                  <a:pt x="6264" y="9231"/>
                </a:cubicBezTo>
                <a:cubicBezTo>
                  <a:pt x="6795" y="9485"/>
                  <a:pt x="7494" y="9711"/>
                  <a:pt x="8141" y="9711"/>
                </a:cubicBezTo>
                <a:cubicBezTo>
                  <a:pt x="8829" y="9711"/>
                  <a:pt x="9458" y="9456"/>
                  <a:pt x="9765" y="8707"/>
                </a:cubicBezTo>
                <a:cubicBezTo>
                  <a:pt x="10527" y="6778"/>
                  <a:pt x="8907" y="5040"/>
                  <a:pt x="7526" y="3968"/>
                </a:cubicBezTo>
                <a:cubicBezTo>
                  <a:pt x="6656" y="3272"/>
                  <a:pt x="5174" y="1650"/>
                  <a:pt x="3845" y="1650"/>
                </a:cubicBezTo>
                <a:cubicBezTo>
                  <a:pt x="3536" y="1650"/>
                  <a:pt x="3236" y="1738"/>
                  <a:pt x="2954" y="1944"/>
                </a:cubicBezTo>
                <a:cubicBezTo>
                  <a:pt x="1239" y="3182"/>
                  <a:pt x="3001" y="4873"/>
                  <a:pt x="4049" y="5754"/>
                </a:cubicBezTo>
                <a:cubicBezTo>
                  <a:pt x="4787" y="6349"/>
                  <a:pt x="5573" y="6897"/>
                  <a:pt x="6288" y="7492"/>
                </a:cubicBezTo>
                <a:cubicBezTo>
                  <a:pt x="6616" y="7800"/>
                  <a:pt x="7049" y="7984"/>
                  <a:pt x="7497" y="7984"/>
                </a:cubicBezTo>
                <a:cubicBezTo>
                  <a:pt x="7570" y="7984"/>
                  <a:pt x="7643" y="7979"/>
                  <a:pt x="7717" y="7969"/>
                </a:cubicBezTo>
                <a:cubicBezTo>
                  <a:pt x="8145" y="7897"/>
                  <a:pt x="8455" y="7540"/>
                  <a:pt x="8503" y="7111"/>
                </a:cubicBezTo>
                <a:cubicBezTo>
                  <a:pt x="8503" y="6421"/>
                  <a:pt x="7907" y="5968"/>
                  <a:pt x="7407" y="5587"/>
                </a:cubicBezTo>
                <a:cubicBezTo>
                  <a:pt x="7311" y="5518"/>
                  <a:pt x="7218" y="5488"/>
                  <a:pt x="7134" y="5488"/>
                </a:cubicBezTo>
                <a:cubicBezTo>
                  <a:pt x="6756" y="5488"/>
                  <a:pt x="6542" y="6081"/>
                  <a:pt x="6931" y="6373"/>
                </a:cubicBezTo>
                <a:cubicBezTo>
                  <a:pt x="6955" y="6373"/>
                  <a:pt x="7812" y="6969"/>
                  <a:pt x="7479" y="7064"/>
                </a:cubicBezTo>
                <a:cubicBezTo>
                  <a:pt x="7460" y="7069"/>
                  <a:pt x="7441" y="7072"/>
                  <a:pt x="7421" y="7072"/>
                </a:cubicBezTo>
                <a:cubicBezTo>
                  <a:pt x="7173" y="7072"/>
                  <a:pt x="6775" y="6698"/>
                  <a:pt x="6621" y="6588"/>
                </a:cubicBezTo>
                <a:cubicBezTo>
                  <a:pt x="5907" y="6016"/>
                  <a:pt x="5192" y="5492"/>
                  <a:pt x="4478" y="4921"/>
                </a:cubicBezTo>
                <a:cubicBezTo>
                  <a:pt x="4073" y="4563"/>
                  <a:pt x="3049" y="3849"/>
                  <a:pt x="3144" y="3230"/>
                </a:cubicBezTo>
                <a:cubicBezTo>
                  <a:pt x="3216" y="2753"/>
                  <a:pt x="3449" y="2584"/>
                  <a:pt x="3745" y="2584"/>
                </a:cubicBezTo>
                <a:cubicBezTo>
                  <a:pt x="4338" y="2584"/>
                  <a:pt x="5184" y="3261"/>
                  <a:pt x="5502" y="3515"/>
                </a:cubicBezTo>
                <a:cubicBezTo>
                  <a:pt x="6740" y="4516"/>
                  <a:pt x="8264" y="5397"/>
                  <a:pt x="8860" y="6945"/>
                </a:cubicBezTo>
                <a:cubicBezTo>
                  <a:pt x="9189" y="7816"/>
                  <a:pt x="9054" y="8803"/>
                  <a:pt x="7970" y="8803"/>
                </a:cubicBezTo>
                <a:cubicBezTo>
                  <a:pt x="7957" y="8803"/>
                  <a:pt x="7944" y="8803"/>
                  <a:pt x="7931" y="8802"/>
                </a:cubicBezTo>
                <a:cubicBezTo>
                  <a:pt x="7407" y="8802"/>
                  <a:pt x="6859" y="8493"/>
                  <a:pt x="6407" y="8255"/>
                </a:cubicBezTo>
                <a:cubicBezTo>
                  <a:pt x="5240" y="7635"/>
                  <a:pt x="4168" y="6826"/>
                  <a:pt x="3240" y="5873"/>
                </a:cubicBezTo>
                <a:cubicBezTo>
                  <a:pt x="2358" y="4968"/>
                  <a:pt x="1477" y="3873"/>
                  <a:pt x="1715" y="2539"/>
                </a:cubicBezTo>
                <a:cubicBezTo>
                  <a:pt x="1929" y="1309"/>
                  <a:pt x="2658" y="891"/>
                  <a:pt x="3545" y="891"/>
                </a:cubicBezTo>
                <a:cubicBezTo>
                  <a:pt x="4736" y="891"/>
                  <a:pt x="6210" y="1646"/>
                  <a:pt x="7097" y="2206"/>
                </a:cubicBezTo>
                <a:cubicBezTo>
                  <a:pt x="7181" y="2255"/>
                  <a:pt x="7262" y="2277"/>
                  <a:pt x="7339" y="2277"/>
                </a:cubicBezTo>
                <a:cubicBezTo>
                  <a:pt x="7741" y="2277"/>
                  <a:pt x="7994" y="1676"/>
                  <a:pt x="7574" y="1396"/>
                </a:cubicBezTo>
                <a:cubicBezTo>
                  <a:pt x="6440" y="708"/>
                  <a:pt x="4877" y="0"/>
                  <a:pt x="3523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/>
          <p:nvPr>
            <p:ph type="subTitle" idx="5"/>
          </p:nvPr>
        </p:nvSpPr>
        <p:spPr>
          <a:xfrm>
            <a:off x="1403350" y="1196975"/>
            <a:ext cx="6339205" cy="3427730"/>
          </a:xfrm>
        </p:spPr>
        <p:txBody>
          <a:bodyPr/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Упорством, трудолюбием своим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Ведёте школу вы к большим высотам.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За это дружно вас благодарим!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Пусть будет в удовольствие работа!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И не погаснет век зелёный свет,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Что планам всем дорогу освещает,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И вас здоровье минимум сто лет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Не потревожит и не подкачает!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grpSp>
        <p:nvGrpSpPr>
          <p:cNvPr id="1562" name="Google Shape;1562;p107"/>
          <p:cNvGrpSpPr/>
          <p:nvPr/>
        </p:nvGrpSpPr>
        <p:grpSpPr>
          <a:xfrm>
            <a:off x="7019925" y="5476240"/>
            <a:ext cx="772160" cy="471805"/>
            <a:chOff x="6236375" y="2802425"/>
            <a:chExt cx="282825" cy="238075"/>
          </a:xfrm>
        </p:grpSpPr>
        <p:sp>
          <p:nvSpPr>
            <p:cNvPr id="1563" name="Google Shape;1563;p107"/>
            <p:cNvSpPr/>
            <p:nvPr/>
          </p:nvSpPr>
          <p:spPr>
            <a:xfrm>
              <a:off x="6300300" y="2892150"/>
              <a:ext cx="52775" cy="41325"/>
            </a:xfrm>
            <a:custGeom>
              <a:avLst/>
              <a:gdLst/>
              <a:ahLst/>
              <a:cxnLst/>
              <a:rect l="l" t="t" r="r" b="b"/>
              <a:pathLst>
                <a:path w="2111" h="1653" extrusionOk="0">
                  <a:moveTo>
                    <a:pt x="959" y="1"/>
                  </a:moveTo>
                  <a:cubicBezTo>
                    <a:pt x="414" y="1"/>
                    <a:pt x="1" y="519"/>
                    <a:pt x="135" y="1079"/>
                  </a:cubicBezTo>
                  <a:cubicBezTo>
                    <a:pt x="246" y="1500"/>
                    <a:pt x="604" y="1653"/>
                    <a:pt x="999" y="1653"/>
                  </a:cubicBezTo>
                  <a:cubicBezTo>
                    <a:pt x="1028" y="1653"/>
                    <a:pt x="1058" y="1652"/>
                    <a:pt x="1088" y="1650"/>
                  </a:cubicBezTo>
                  <a:cubicBezTo>
                    <a:pt x="2050" y="1603"/>
                    <a:pt x="2110" y="6"/>
                    <a:pt x="1108" y="6"/>
                  </a:cubicBezTo>
                  <a:cubicBezTo>
                    <a:pt x="1093" y="6"/>
                    <a:pt x="1079" y="6"/>
                    <a:pt x="1064" y="7"/>
                  </a:cubicBezTo>
                  <a:cubicBezTo>
                    <a:pt x="1028" y="3"/>
                    <a:pt x="994" y="1"/>
                    <a:pt x="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4" name="Google Shape;1564;p107"/>
            <p:cNvSpPr/>
            <p:nvPr/>
          </p:nvSpPr>
          <p:spPr>
            <a:xfrm>
              <a:off x="6357425" y="2845800"/>
              <a:ext cx="52800" cy="41825"/>
            </a:xfrm>
            <a:custGeom>
              <a:avLst/>
              <a:gdLst/>
              <a:ahLst/>
              <a:cxnLst/>
              <a:rect l="l" t="t" r="r" b="b"/>
              <a:pathLst>
                <a:path w="2112" h="1673" extrusionOk="0">
                  <a:moveTo>
                    <a:pt x="972" y="1"/>
                  </a:moveTo>
                  <a:cubicBezTo>
                    <a:pt x="432" y="1"/>
                    <a:pt x="0" y="527"/>
                    <a:pt x="160" y="1075"/>
                  </a:cubicBezTo>
                  <a:cubicBezTo>
                    <a:pt x="249" y="1500"/>
                    <a:pt x="590" y="1673"/>
                    <a:pt x="1006" y="1673"/>
                  </a:cubicBezTo>
                  <a:cubicBezTo>
                    <a:pt x="1033" y="1673"/>
                    <a:pt x="1061" y="1672"/>
                    <a:pt x="1089" y="1671"/>
                  </a:cubicBezTo>
                  <a:cubicBezTo>
                    <a:pt x="2051" y="1624"/>
                    <a:pt x="2111" y="3"/>
                    <a:pt x="1086" y="3"/>
                  </a:cubicBezTo>
                  <a:cubicBezTo>
                    <a:pt x="1071" y="3"/>
                    <a:pt x="1056" y="3"/>
                    <a:pt x="1041" y="4"/>
                  </a:cubicBezTo>
                  <a:cubicBezTo>
                    <a:pt x="1018" y="2"/>
                    <a:pt x="995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5" name="Google Shape;1565;p107"/>
            <p:cNvSpPr/>
            <p:nvPr/>
          </p:nvSpPr>
          <p:spPr>
            <a:xfrm>
              <a:off x="6428925" y="2862400"/>
              <a:ext cx="52750" cy="41900"/>
            </a:xfrm>
            <a:custGeom>
              <a:avLst/>
              <a:gdLst/>
              <a:ahLst/>
              <a:cxnLst/>
              <a:rect l="l" t="t" r="r" b="b"/>
              <a:pathLst>
                <a:path w="2110" h="1676" extrusionOk="0">
                  <a:moveTo>
                    <a:pt x="962" y="0"/>
                  </a:moveTo>
                  <a:cubicBezTo>
                    <a:pt x="415" y="0"/>
                    <a:pt x="1" y="539"/>
                    <a:pt x="158" y="1078"/>
                  </a:cubicBezTo>
                  <a:cubicBezTo>
                    <a:pt x="247" y="1503"/>
                    <a:pt x="609" y="1676"/>
                    <a:pt x="1008" y="1676"/>
                  </a:cubicBezTo>
                  <a:cubicBezTo>
                    <a:pt x="1034" y="1676"/>
                    <a:pt x="1060" y="1675"/>
                    <a:pt x="1086" y="1673"/>
                  </a:cubicBezTo>
                  <a:cubicBezTo>
                    <a:pt x="2056" y="1626"/>
                    <a:pt x="2110" y="6"/>
                    <a:pt x="1085" y="6"/>
                  </a:cubicBezTo>
                  <a:cubicBezTo>
                    <a:pt x="1078" y="6"/>
                    <a:pt x="1070" y="6"/>
                    <a:pt x="1063" y="6"/>
                  </a:cubicBezTo>
                  <a:cubicBezTo>
                    <a:pt x="1029" y="2"/>
                    <a:pt x="995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6" name="Google Shape;1566;p107"/>
            <p:cNvSpPr/>
            <p:nvPr/>
          </p:nvSpPr>
          <p:spPr>
            <a:xfrm>
              <a:off x="6408025" y="2924450"/>
              <a:ext cx="76625" cy="59725"/>
            </a:xfrm>
            <a:custGeom>
              <a:avLst/>
              <a:gdLst/>
              <a:ahLst/>
              <a:cxnLst/>
              <a:rect l="l" t="t" r="r" b="b"/>
              <a:pathLst>
                <a:path w="3065" h="2389" extrusionOk="0">
                  <a:moveTo>
                    <a:pt x="1517" y="0"/>
                  </a:moveTo>
                  <a:cubicBezTo>
                    <a:pt x="877" y="0"/>
                    <a:pt x="0" y="458"/>
                    <a:pt x="255" y="1549"/>
                  </a:cubicBezTo>
                  <a:cubicBezTo>
                    <a:pt x="409" y="2139"/>
                    <a:pt x="883" y="2388"/>
                    <a:pt x="1457" y="2388"/>
                  </a:cubicBezTo>
                  <a:cubicBezTo>
                    <a:pt x="1508" y="2388"/>
                    <a:pt x="1560" y="2386"/>
                    <a:pt x="1613" y="2383"/>
                  </a:cubicBezTo>
                  <a:cubicBezTo>
                    <a:pt x="2980" y="2312"/>
                    <a:pt x="3064" y="0"/>
                    <a:pt x="1610" y="0"/>
                  </a:cubicBezTo>
                  <a:cubicBezTo>
                    <a:pt x="1595" y="0"/>
                    <a:pt x="1580" y="1"/>
                    <a:pt x="1565" y="1"/>
                  </a:cubicBezTo>
                  <a:cubicBezTo>
                    <a:pt x="1549" y="1"/>
                    <a:pt x="1533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7" name="Google Shape;1567;p107"/>
            <p:cNvSpPr/>
            <p:nvPr/>
          </p:nvSpPr>
          <p:spPr>
            <a:xfrm>
              <a:off x="6236375" y="2802425"/>
              <a:ext cx="282825" cy="238075"/>
            </a:xfrm>
            <a:custGeom>
              <a:avLst/>
              <a:gdLst/>
              <a:ahLst/>
              <a:cxnLst/>
              <a:rect l="l" t="t" r="r" b="b"/>
              <a:pathLst>
                <a:path w="11313" h="9523" extrusionOk="0">
                  <a:moveTo>
                    <a:pt x="6831" y="950"/>
                  </a:moveTo>
                  <a:cubicBezTo>
                    <a:pt x="7938" y="950"/>
                    <a:pt x="9013" y="1343"/>
                    <a:pt x="9836" y="2286"/>
                  </a:cubicBezTo>
                  <a:cubicBezTo>
                    <a:pt x="10384" y="2929"/>
                    <a:pt x="10336" y="4263"/>
                    <a:pt x="10289" y="5025"/>
                  </a:cubicBezTo>
                  <a:cubicBezTo>
                    <a:pt x="10241" y="6097"/>
                    <a:pt x="9908" y="7240"/>
                    <a:pt x="9146" y="8002"/>
                  </a:cubicBezTo>
                  <a:cubicBezTo>
                    <a:pt x="8828" y="8331"/>
                    <a:pt x="8185" y="8579"/>
                    <a:pt x="7638" y="8579"/>
                  </a:cubicBezTo>
                  <a:cubicBezTo>
                    <a:pt x="7078" y="8579"/>
                    <a:pt x="6620" y="8319"/>
                    <a:pt x="6717" y="7621"/>
                  </a:cubicBezTo>
                  <a:cubicBezTo>
                    <a:pt x="6836" y="6835"/>
                    <a:pt x="6669" y="5692"/>
                    <a:pt x="5621" y="5668"/>
                  </a:cubicBezTo>
                  <a:cubicBezTo>
                    <a:pt x="5606" y="5668"/>
                    <a:pt x="5591" y="5668"/>
                    <a:pt x="5576" y="5668"/>
                  </a:cubicBezTo>
                  <a:cubicBezTo>
                    <a:pt x="4473" y="5668"/>
                    <a:pt x="3602" y="6420"/>
                    <a:pt x="2496" y="6420"/>
                  </a:cubicBezTo>
                  <a:cubicBezTo>
                    <a:pt x="2359" y="6420"/>
                    <a:pt x="2218" y="6408"/>
                    <a:pt x="2073" y="6382"/>
                  </a:cubicBezTo>
                  <a:cubicBezTo>
                    <a:pt x="1001" y="6192"/>
                    <a:pt x="1239" y="4906"/>
                    <a:pt x="1573" y="4192"/>
                  </a:cubicBezTo>
                  <a:cubicBezTo>
                    <a:pt x="1978" y="3453"/>
                    <a:pt x="2501" y="2810"/>
                    <a:pt x="3168" y="2310"/>
                  </a:cubicBezTo>
                  <a:cubicBezTo>
                    <a:pt x="4196" y="1488"/>
                    <a:pt x="5535" y="950"/>
                    <a:pt x="6831" y="950"/>
                  </a:cubicBezTo>
                  <a:close/>
                  <a:moveTo>
                    <a:pt x="6683" y="0"/>
                  </a:moveTo>
                  <a:cubicBezTo>
                    <a:pt x="5141" y="0"/>
                    <a:pt x="3707" y="719"/>
                    <a:pt x="2501" y="1667"/>
                  </a:cubicBezTo>
                  <a:cubicBezTo>
                    <a:pt x="1239" y="2763"/>
                    <a:pt x="1" y="4311"/>
                    <a:pt x="477" y="6073"/>
                  </a:cubicBezTo>
                  <a:cubicBezTo>
                    <a:pt x="746" y="7042"/>
                    <a:pt x="1630" y="7348"/>
                    <a:pt x="2547" y="7348"/>
                  </a:cubicBezTo>
                  <a:cubicBezTo>
                    <a:pt x="3094" y="7348"/>
                    <a:pt x="3652" y="7239"/>
                    <a:pt x="4097" y="7097"/>
                  </a:cubicBezTo>
                  <a:cubicBezTo>
                    <a:pt x="4430" y="6978"/>
                    <a:pt x="4764" y="6787"/>
                    <a:pt x="5121" y="6668"/>
                  </a:cubicBezTo>
                  <a:cubicBezTo>
                    <a:pt x="5245" y="6622"/>
                    <a:pt x="5348" y="6601"/>
                    <a:pt x="5434" y="6601"/>
                  </a:cubicBezTo>
                  <a:cubicBezTo>
                    <a:pt x="5881" y="6601"/>
                    <a:pt x="5872" y="7154"/>
                    <a:pt x="5812" y="7573"/>
                  </a:cubicBezTo>
                  <a:cubicBezTo>
                    <a:pt x="5716" y="8121"/>
                    <a:pt x="5740" y="8764"/>
                    <a:pt x="6264" y="9097"/>
                  </a:cubicBezTo>
                  <a:cubicBezTo>
                    <a:pt x="6688" y="9392"/>
                    <a:pt x="7176" y="9523"/>
                    <a:pt x="7669" y="9523"/>
                  </a:cubicBezTo>
                  <a:cubicBezTo>
                    <a:pt x="8450" y="9523"/>
                    <a:pt x="9243" y="9194"/>
                    <a:pt x="9813" y="8669"/>
                  </a:cubicBezTo>
                  <a:cubicBezTo>
                    <a:pt x="10741" y="7811"/>
                    <a:pt x="11075" y="6430"/>
                    <a:pt x="11194" y="5216"/>
                  </a:cubicBezTo>
                  <a:cubicBezTo>
                    <a:pt x="11313" y="4144"/>
                    <a:pt x="11241" y="2620"/>
                    <a:pt x="10551" y="1715"/>
                  </a:cubicBezTo>
                  <a:cubicBezTo>
                    <a:pt x="9836" y="810"/>
                    <a:pt x="8693" y="310"/>
                    <a:pt x="7645" y="95"/>
                  </a:cubicBezTo>
                  <a:cubicBezTo>
                    <a:pt x="7321" y="30"/>
                    <a:pt x="6999" y="0"/>
                    <a:pt x="6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18" name="Google Shape;1518;p107"/>
          <p:cNvSpPr/>
          <p:nvPr/>
        </p:nvSpPr>
        <p:spPr>
          <a:xfrm>
            <a:off x="1259840" y="5512435"/>
            <a:ext cx="810260" cy="593725"/>
          </a:xfrm>
          <a:custGeom>
            <a:avLst/>
            <a:gdLst/>
            <a:ahLst/>
            <a:cxnLst/>
            <a:rect l="l" t="t" r="r" b="b"/>
            <a:pathLst>
              <a:path w="9170" h="9119" extrusionOk="0">
                <a:moveTo>
                  <a:pt x="3644" y="977"/>
                </a:moveTo>
                <a:lnTo>
                  <a:pt x="4930" y="1048"/>
                </a:lnTo>
                <a:cubicBezTo>
                  <a:pt x="5002" y="1048"/>
                  <a:pt x="5026" y="1620"/>
                  <a:pt x="5026" y="2096"/>
                </a:cubicBezTo>
                <a:cubicBezTo>
                  <a:pt x="4907" y="2096"/>
                  <a:pt x="4788" y="2072"/>
                  <a:pt x="4668" y="2072"/>
                </a:cubicBezTo>
                <a:cubicBezTo>
                  <a:pt x="4359" y="2072"/>
                  <a:pt x="4025" y="2120"/>
                  <a:pt x="3716" y="2215"/>
                </a:cubicBezTo>
                <a:cubicBezTo>
                  <a:pt x="3692" y="1810"/>
                  <a:pt x="3668" y="1382"/>
                  <a:pt x="3644" y="977"/>
                </a:cubicBezTo>
                <a:close/>
                <a:moveTo>
                  <a:pt x="7169" y="2191"/>
                </a:moveTo>
                <a:cubicBezTo>
                  <a:pt x="7336" y="2525"/>
                  <a:pt x="7502" y="2858"/>
                  <a:pt x="7669" y="3192"/>
                </a:cubicBezTo>
                <a:cubicBezTo>
                  <a:pt x="7836" y="3525"/>
                  <a:pt x="7598" y="3477"/>
                  <a:pt x="7312" y="3668"/>
                </a:cubicBezTo>
                <a:lnTo>
                  <a:pt x="6978" y="3882"/>
                </a:lnTo>
                <a:cubicBezTo>
                  <a:pt x="6883" y="3454"/>
                  <a:pt x="6669" y="3049"/>
                  <a:pt x="6335" y="2715"/>
                </a:cubicBezTo>
                <a:cubicBezTo>
                  <a:pt x="6621" y="2549"/>
                  <a:pt x="6907" y="2358"/>
                  <a:pt x="7169" y="2191"/>
                </a:cubicBezTo>
                <a:close/>
                <a:moveTo>
                  <a:pt x="1731" y="2473"/>
                </a:moveTo>
                <a:cubicBezTo>
                  <a:pt x="1975" y="2473"/>
                  <a:pt x="2348" y="2690"/>
                  <a:pt x="2644" y="2882"/>
                </a:cubicBezTo>
                <a:cubicBezTo>
                  <a:pt x="2335" y="3168"/>
                  <a:pt x="2120" y="3549"/>
                  <a:pt x="2025" y="3954"/>
                </a:cubicBezTo>
                <a:cubicBezTo>
                  <a:pt x="1715" y="3763"/>
                  <a:pt x="1382" y="3549"/>
                  <a:pt x="1072" y="3334"/>
                </a:cubicBezTo>
                <a:cubicBezTo>
                  <a:pt x="1215" y="3073"/>
                  <a:pt x="1358" y="2811"/>
                  <a:pt x="1525" y="2572"/>
                </a:cubicBezTo>
                <a:cubicBezTo>
                  <a:pt x="1570" y="2502"/>
                  <a:pt x="1642" y="2473"/>
                  <a:pt x="1731" y="2473"/>
                </a:cubicBezTo>
                <a:close/>
                <a:moveTo>
                  <a:pt x="4668" y="3001"/>
                </a:moveTo>
                <a:cubicBezTo>
                  <a:pt x="4883" y="3001"/>
                  <a:pt x="5073" y="3049"/>
                  <a:pt x="5264" y="3120"/>
                </a:cubicBezTo>
                <a:cubicBezTo>
                  <a:pt x="5288" y="3144"/>
                  <a:pt x="5311" y="3144"/>
                  <a:pt x="5359" y="3168"/>
                </a:cubicBezTo>
                <a:cubicBezTo>
                  <a:pt x="6335" y="3668"/>
                  <a:pt x="6383" y="5263"/>
                  <a:pt x="5359" y="5930"/>
                </a:cubicBezTo>
                <a:cubicBezTo>
                  <a:pt x="5096" y="6097"/>
                  <a:pt x="4817" y="6172"/>
                  <a:pt x="4544" y="6172"/>
                </a:cubicBezTo>
                <a:cubicBezTo>
                  <a:pt x="3728" y="6172"/>
                  <a:pt x="2966" y="5507"/>
                  <a:pt x="2859" y="4668"/>
                </a:cubicBezTo>
                <a:cubicBezTo>
                  <a:pt x="2739" y="3596"/>
                  <a:pt x="3740" y="3001"/>
                  <a:pt x="4668" y="3001"/>
                </a:cubicBezTo>
                <a:close/>
                <a:moveTo>
                  <a:pt x="6907" y="5168"/>
                </a:moveTo>
                <a:cubicBezTo>
                  <a:pt x="7264" y="5359"/>
                  <a:pt x="7621" y="5525"/>
                  <a:pt x="7979" y="5692"/>
                </a:cubicBezTo>
                <a:cubicBezTo>
                  <a:pt x="7764" y="6097"/>
                  <a:pt x="7502" y="6478"/>
                  <a:pt x="7240" y="6859"/>
                </a:cubicBezTo>
                <a:cubicBezTo>
                  <a:pt x="7240" y="6859"/>
                  <a:pt x="6740" y="6573"/>
                  <a:pt x="6312" y="6335"/>
                </a:cubicBezTo>
                <a:cubicBezTo>
                  <a:pt x="6597" y="6002"/>
                  <a:pt x="6812" y="5597"/>
                  <a:pt x="6907" y="5168"/>
                </a:cubicBezTo>
                <a:close/>
                <a:moveTo>
                  <a:pt x="2049" y="5383"/>
                </a:moveTo>
                <a:cubicBezTo>
                  <a:pt x="2168" y="5787"/>
                  <a:pt x="2430" y="6145"/>
                  <a:pt x="2763" y="6407"/>
                </a:cubicBezTo>
                <a:cubicBezTo>
                  <a:pt x="2382" y="6597"/>
                  <a:pt x="2025" y="6788"/>
                  <a:pt x="1644" y="6978"/>
                </a:cubicBezTo>
                <a:cubicBezTo>
                  <a:pt x="1406" y="6669"/>
                  <a:pt x="1072" y="6145"/>
                  <a:pt x="1192" y="6026"/>
                </a:cubicBezTo>
                <a:cubicBezTo>
                  <a:pt x="1430" y="5764"/>
                  <a:pt x="1715" y="5549"/>
                  <a:pt x="2049" y="5383"/>
                </a:cubicBezTo>
                <a:close/>
                <a:moveTo>
                  <a:pt x="3787" y="6930"/>
                </a:moveTo>
                <a:lnTo>
                  <a:pt x="3787" y="6930"/>
                </a:lnTo>
                <a:cubicBezTo>
                  <a:pt x="4057" y="6994"/>
                  <a:pt x="4338" y="7026"/>
                  <a:pt x="4615" y="7026"/>
                </a:cubicBezTo>
                <a:cubicBezTo>
                  <a:pt x="4753" y="7026"/>
                  <a:pt x="4891" y="7018"/>
                  <a:pt x="5026" y="7002"/>
                </a:cubicBezTo>
                <a:lnTo>
                  <a:pt x="5026" y="7002"/>
                </a:lnTo>
                <a:cubicBezTo>
                  <a:pt x="5026" y="7383"/>
                  <a:pt x="5002" y="7764"/>
                  <a:pt x="4954" y="8169"/>
                </a:cubicBezTo>
                <a:cubicBezTo>
                  <a:pt x="4597" y="8169"/>
                  <a:pt x="4264" y="8169"/>
                  <a:pt x="3906" y="8145"/>
                </a:cubicBezTo>
                <a:cubicBezTo>
                  <a:pt x="3811" y="8145"/>
                  <a:pt x="3787" y="7359"/>
                  <a:pt x="3787" y="6930"/>
                </a:cubicBezTo>
                <a:close/>
                <a:moveTo>
                  <a:pt x="3144" y="0"/>
                </a:moveTo>
                <a:cubicBezTo>
                  <a:pt x="2882" y="0"/>
                  <a:pt x="2692" y="215"/>
                  <a:pt x="2692" y="477"/>
                </a:cubicBezTo>
                <a:cubicBezTo>
                  <a:pt x="2716" y="929"/>
                  <a:pt x="2739" y="1406"/>
                  <a:pt x="2763" y="1882"/>
                </a:cubicBezTo>
                <a:cubicBezTo>
                  <a:pt x="2388" y="1660"/>
                  <a:pt x="1952" y="1475"/>
                  <a:pt x="1586" y="1475"/>
                </a:cubicBezTo>
                <a:cubicBezTo>
                  <a:pt x="1441" y="1475"/>
                  <a:pt x="1307" y="1505"/>
                  <a:pt x="1192" y="1572"/>
                </a:cubicBezTo>
                <a:cubicBezTo>
                  <a:pt x="620" y="1906"/>
                  <a:pt x="263" y="2787"/>
                  <a:pt x="48" y="3382"/>
                </a:cubicBezTo>
                <a:cubicBezTo>
                  <a:pt x="1" y="3596"/>
                  <a:pt x="96" y="3811"/>
                  <a:pt x="263" y="3906"/>
                </a:cubicBezTo>
                <a:cubicBezTo>
                  <a:pt x="644" y="4168"/>
                  <a:pt x="1025" y="4406"/>
                  <a:pt x="1406" y="4644"/>
                </a:cubicBezTo>
                <a:cubicBezTo>
                  <a:pt x="882" y="4954"/>
                  <a:pt x="358" y="5335"/>
                  <a:pt x="215" y="5835"/>
                </a:cubicBezTo>
                <a:cubicBezTo>
                  <a:pt x="25" y="6478"/>
                  <a:pt x="810" y="7431"/>
                  <a:pt x="1192" y="7859"/>
                </a:cubicBezTo>
                <a:cubicBezTo>
                  <a:pt x="1277" y="7945"/>
                  <a:pt x="1397" y="7988"/>
                  <a:pt x="1521" y="7988"/>
                </a:cubicBezTo>
                <a:cubicBezTo>
                  <a:pt x="1603" y="7988"/>
                  <a:pt x="1687" y="7969"/>
                  <a:pt x="1763" y="7931"/>
                </a:cubicBezTo>
                <a:cubicBezTo>
                  <a:pt x="2120" y="7740"/>
                  <a:pt x="2501" y="7573"/>
                  <a:pt x="2859" y="7359"/>
                </a:cubicBezTo>
                <a:cubicBezTo>
                  <a:pt x="2859" y="7931"/>
                  <a:pt x="2954" y="8526"/>
                  <a:pt x="3335" y="8859"/>
                </a:cubicBezTo>
                <a:cubicBezTo>
                  <a:pt x="3579" y="9057"/>
                  <a:pt x="3971" y="9119"/>
                  <a:pt x="4374" y="9119"/>
                </a:cubicBezTo>
                <a:cubicBezTo>
                  <a:pt x="4797" y="9119"/>
                  <a:pt x="5233" y="9051"/>
                  <a:pt x="5526" y="9002"/>
                </a:cubicBezTo>
                <a:cubicBezTo>
                  <a:pt x="5716" y="8931"/>
                  <a:pt x="5859" y="8764"/>
                  <a:pt x="5859" y="8550"/>
                </a:cubicBezTo>
                <a:cubicBezTo>
                  <a:pt x="5883" y="8097"/>
                  <a:pt x="5907" y="7645"/>
                  <a:pt x="5931" y="7216"/>
                </a:cubicBezTo>
                <a:cubicBezTo>
                  <a:pt x="6369" y="7475"/>
                  <a:pt x="6856" y="7750"/>
                  <a:pt x="7255" y="7750"/>
                </a:cubicBezTo>
                <a:cubicBezTo>
                  <a:pt x="7333" y="7750"/>
                  <a:pt x="7408" y="7740"/>
                  <a:pt x="7479" y="7716"/>
                </a:cubicBezTo>
                <a:cubicBezTo>
                  <a:pt x="8217" y="7478"/>
                  <a:pt x="8669" y="6335"/>
                  <a:pt x="9050" y="5716"/>
                </a:cubicBezTo>
                <a:cubicBezTo>
                  <a:pt x="9169" y="5502"/>
                  <a:pt x="9098" y="5240"/>
                  <a:pt x="8907" y="5121"/>
                </a:cubicBezTo>
                <a:cubicBezTo>
                  <a:pt x="8503" y="4930"/>
                  <a:pt x="8122" y="4740"/>
                  <a:pt x="7741" y="4549"/>
                </a:cubicBezTo>
                <a:cubicBezTo>
                  <a:pt x="8169" y="4287"/>
                  <a:pt x="8598" y="3977"/>
                  <a:pt x="8693" y="3549"/>
                </a:cubicBezTo>
                <a:cubicBezTo>
                  <a:pt x="8836" y="2882"/>
                  <a:pt x="8002" y="1834"/>
                  <a:pt x="7741" y="1263"/>
                </a:cubicBezTo>
                <a:cubicBezTo>
                  <a:pt x="7644" y="1118"/>
                  <a:pt x="7494" y="1039"/>
                  <a:pt x="7333" y="1039"/>
                </a:cubicBezTo>
                <a:cubicBezTo>
                  <a:pt x="7255" y="1039"/>
                  <a:pt x="7175" y="1057"/>
                  <a:pt x="7098" y="1096"/>
                </a:cubicBezTo>
                <a:cubicBezTo>
                  <a:pt x="6740" y="1358"/>
                  <a:pt x="6359" y="1620"/>
                  <a:pt x="5978" y="1858"/>
                </a:cubicBezTo>
                <a:cubicBezTo>
                  <a:pt x="5978" y="1310"/>
                  <a:pt x="5954" y="691"/>
                  <a:pt x="5621" y="382"/>
                </a:cubicBezTo>
                <a:cubicBezTo>
                  <a:pt x="5302" y="47"/>
                  <a:pt x="4643" y="4"/>
                  <a:pt x="4041" y="4"/>
                </a:cubicBezTo>
                <a:cubicBezTo>
                  <a:pt x="3830" y="4"/>
                  <a:pt x="3626" y="9"/>
                  <a:pt x="3446" y="9"/>
                </a:cubicBezTo>
                <a:cubicBezTo>
                  <a:pt x="3335" y="9"/>
                  <a:pt x="3233" y="7"/>
                  <a:pt x="31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49" name="Google Shape;1549;p107"/>
          <p:cNvGrpSpPr/>
          <p:nvPr/>
        </p:nvGrpSpPr>
        <p:grpSpPr>
          <a:xfrm>
            <a:off x="2460625" y="5534025"/>
            <a:ext cx="519430" cy="572135"/>
            <a:chOff x="5138550" y="3225375"/>
            <a:chExt cx="217925" cy="261850"/>
          </a:xfrm>
        </p:grpSpPr>
        <p:sp>
          <p:nvSpPr>
            <p:cNvPr id="1550" name="Google Shape;1550;p107"/>
            <p:cNvSpPr/>
            <p:nvPr/>
          </p:nvSpPr>
          <p:spPr>
            <a:xfrm>
              <a:off x="5138550" y="3225375"/>
              <a:ext cx="217925" cy="261850"/>
            </a:xfrm>
            <a:custGeom>
              <a:avLst/>
              <a:gdLst/>
              <a:ahLst/>
              <a:cxnLst/>
              <a:rect l="l" t="t" r="r" b="b"/>
              <a:pathLst>
                <a:path w="8717" h="10474" extrusionOk="0">
                  <a:moveTo>
                    <a:pt x="6816" y="694"/>
                  </a:moveTo>
                  <a:cubicBezTo>
                    <a:pt x="7065" y="694"/>
                    <a:pt x="7284" y="734"/>
                    <a:pt x="7383" y="872"/>
                  </a:cubicBezTo>
                  <a:cubicBezTo>
                    <a:pt x="7811" y="1514"/>
                    <a:pt x="7692" y="2610"/>
                    <a:pt x="7668" y="3324"/>
                  </a:cubicBezTo>
                  <a:cubicBezTo>
                    <a:pt x="7668" y="4444"/>
                    <a:pt x="7549" y="5563"/>
                    <a:pt x="7644" y="6706"/>
                  </a:cubicBezTo>
                  <a:cubicBezTo>
                    <a:pt x="7716" y="7659"/>
                    <a:pt x="7906" y="8754"/>
                    <a:pt x="7644" y="9707"/>
                  </a:cubicBezTo>
                  <a:cubicBezTo>
                    <a:pt x="7627" y="9778"/>
                    <a:pt x="7471" y="9804"/>
                    <a:pt x="7243" y="9804"/>
                  </a:cubicBezTo>
                  <a:cubicBezTo>
                    <a:pt x="6551" y="9804"/>
                    <a:pt x="5192" y="9558"/>
                    <a:pt x="4977" y="9540"/>
                  </a:cubicBezTo>
                  <a:cubicBezTo>
                    <a:pt x="4884" y="9532"/>
                    <a:pt x="4790" y="9529"/>
                    <a:pt x="4694" y="9529"/>
                  </a:cubicBezTo>
                  <a:cubicBezTo>
                    <a:pt x="4009" y="9529"/>
                    <a:pt x="3263" y="9706"/>
                    <a:pt x="2556" y="9706"/>
                  </a:cubicBezTo>
                  <a:cubicBezTo>
                    <a:pt x="2171" y="9706"/>
                    <a:pt x="1798" y="9654"/>
                    <a:pt x="1453" y="9492"/>
                  </a:cubicBezTo>
                  <a:cubicBezTo>
                    <a:pt x="881" y="9230"/>
                    <a:pt x="1167" y="7873"/>
                    <a:pt x="1215" y="7397"/>
                  </a:cubicBezTo>
                  <a:cubicBezTo>
                    <a:pt x="1262" y="6706"/>
                    <a:pt x="1238" y="6039"/>
                    <a:pt x="1238" y="5349"/>
                  </a:cubicBezTo>
                  <a:cubicBezTo>
                    <a:pt x="1238" y="3872"/>
                    <a:pt x="1191" y="2372"/>
                    <a:pt x="1191" y="895"/>
                  </a:cubicBezTo>
                  <a:cubicBezTo>
                    <a:pt x="2739" y="872"/>
                    <a:pt x="4287" y="776"/>
                    <a:pt x="5835" y="776"/>
                  </a:cubicBezTo>
                  <a:cubicBezTo>
                    <a:pt x="6045" y="776"/>
                    <a:pt x="6461" y="694"/>
                    <a:pt x="6816" y="694"/>
                  </a:cubicBezTo>
                  <a:close/>
                  <a:moveTo>
                    <a:pt x="5914" y="0"/>
                  </a:moveTo>
                  <a:cubicBezTo>
                    <a:pt x="4232" y="0"/>
                    <a:pt x="2517" y="205"/>
                    <a:pt x="834" y="205"/>
                  </a:cubicBezTo>
                  <a:cubicBezTo>
                    <a:pt x="762" y="205"/>
                    <a:pt x="667" y="229"/>
                    <a:pt x="619" y="300"/>
                  </a:cubicBezTo>
                  <a:cubicBezTo>
                    <a:pt x="524" y="371"/>
                    <a:pt x="500" y="467"/>
                    <a:pt x="500" y="562"/>
                  </a:cubicBezTo>
                  <a:cubicBezTo>
                    <a:pt x="500" y="2539"/>
                    <a:pt x="548" y="4539"/>
                    <a:pt x="572" y="6516"/>
                  </a:cubicBezTo>
                  <a:cubicBezTo>
                    <a:pt x="572" y="7611"/>
                    <a:pt x="0" y="9349"/>
                    <a:pt x="1119" y="10088"/>
                  </a:cubicBezTo>
                  <a:cubicBezTo>
                    <a:pt x="1512" y="10337"/>
                    <a:pt x="1991" y="10413"/>
                    <a:pt x="2496" y="10413"/>
                  </a:cubicBezTo>
                  <a:cubicBezTo>
                    <a:pt x="3286" y="10413"/>
                    <a:pt x="4142" y="10228"/>
                    <a:pt x="4834" y="10228"/>
                  </a:cubicBezTo>
                  <a:cubicBezTo>
                    <a:pt x="4883" y="10228"/>
                    <a:pt x="4930" y="10229"/>
                    <a:pt x="4977" y="10231"/>
                  </a:cubicBezTo>
                  <a:cubicBezTo>
                    <a:pt x="5573" y="10254"/>
                    <a:pt x="6216" y="10373"/>
                    <a:pt x="6811" y="10421"/>
                  </a:cubicBezTo>
                  <a:cubicBezTo>
                    <a:pt x="6960" y="10442"/>
                    <a:pt x="7185" y="10473"/>
                    <a:pt x="7411" y="10473"/>
                  </a:cubicBezTo>
                  <a:cubicBezTo>
                    <a:pt x="7692" y="10473"/>
                    <a:pt x="7976" y="10426"/>
                    <a:pt x="8121" y="10254"/>
                  </a:cubicBezTo>
                  <a:cubicBezTo>
                    <a:pt x="8716" y="9564"/>
                    <a:pt x="8430" y="8111"/>
                    <a:pt x="8383" y="7278"/>
                  </a:cubicBezTo>
                  <a:cubicBezTo>
                    <a:pt x="8287" y="5753"/>
                    <a:pt x="8383" y="4253"/>
                    <a:pt x="8383" y="2705"/>
                  </a:cubicBezTo>
                  <a:cubicBezTo>
                    <a:pt x="8383" y="1705"/>
                    <a:pt x="8335" y="133"/>
                    <a:pt x="7073" y="38"/>
                  </a:cubicBezTo>
                  <a:cubicBezTo>
                    <a:pt x="6689" y="11"/>
                    <a:pt x="6302" y="0"/>
                    <a:pt x="5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1" name="Google Shape;1551;p107"/>
            <p:cNvSpPr/>
            <p:nvPr/>
          </p:nvSpPr>
          <p:spPr>
            <a:xfrm>
              <a:off x="5178425" y="3253300"/>
              <a:ext cx="138750" cy="147050"/>
            </a:xfrm>
            <a:custGeom>
              <a:avLst/>
              <a:gdLst/>
              <a:ahLst/>
              <a:cxnLst/>
              <a:rect l="l" t="t" r="r" b="b"/>
              <a:pathLst>
                <a:path w="5550" h="5882" extrusionOk="0">
                  <a:moveTo>
                    <a:pt x="3501" y="451"/>
                  </a:moveTo>
                  <a:cubicBezTo>
                    <a:pt x="3716" y="451"/>
                    <a:pt x="3930" y="457"/>
                    <a:pt x="4144" y="469"/>
                  </a:cubicBezTo>
                  <a:cubicBezTo>
                    <a:pt x="4740" y="493"/>
                    <a:pt x="4883" y="588"/>
                    <a:pt x="4930" y="1160"/>
                  </a:cubicBezTo>
                  <a:cubicBezTo>
                    <a:pt x="4954" y="1731"/>
                    <a:pt x="4930" y="2303"/>
                    <a:pt x="4930" y="2874"/>
                  </a:cubicBezTo>
                  <a:cubicBezTo>
                    <a:pt x="4930" y="3442"/>
                    <a:pt x="5471" y="5351"/>
                    <a:pt x="4356" y="5351"/>
                  </a:cubicBezTo>
                  <a:cubicBezTo>
                    <a:pt x="4349" y="5351"/>
                    <a:pt x="4342" y="5351"/>
                    <a:pt x="4335" y="5351"/>
                  </a:cubicBezTo>
                  <a:cubicBezTo>
                    <a:pt x="3668" y="5351"/>
                    <a:pt x="3025" y="5375"/>
                    <a:pt x="2382" y="5399"/>
                  </a:cubicBezTo>
                  <a:cubicBezTo>
                    <a:pt x="2192" y="5399"/>
                    <a:pt x="882" y="5375"/>
                    <a:pt x="786" y="5113"/>
                  </a:cubicBezTo>
                  <a:cubicBezTo>
                    <a:pt x="334" y="3708"/>
                    <a:pt x="810" y="2041"/>
                    <a:pt x="882" y="564"/>
                  </a:cubicBezTo>
                  <a:cubicBezTo>
                    <a:pt x="1549" y="564"/>
                    <a:pt x="2192" y="493"/>
                    <a:pt x="2858" y="469"/>
                  </a:cubicBezTo>
                  <a:cubicBezTo>
                    <a:pt x="3073" y="457"/>
                    <a:pt x="3287" y="451"/>
                    <a:pt x="3501" y="451"/>
                  </a:cubicBezTo>
                  <a:close/>
                  <a:moveTo>
                    <a:pt x="3562" y="0"/>
                  </a:moveTo>
                  <a:cubicBezTo>
                    <a:pt x="2596" y="0"/>
                    <a:pt x="1627" y="96"/>
                    <a:pt x="667" y="112"/>
                  </a:cubicBezTo>
                  <a:cubicBezTo>
                    <a:pt x="596" y="112"/>
                    <a:pt x="525" y="136"/>
                    <a:pt x="477" y="183"/>
                  </a:cubicBezTo>
                  <a:cubicBezTo>
                    <a:pt x="453" y="231"/>
                    <a:pt x="429" y="278"/>
                    <a:pt x="429" y="326"/>
                  </a:cubicBezTo>
                  <a:cubicBezTo>
                    <a:pt x="405" y="1993"/>
                    <a:pt x="1" y="3612"/>
                    <a:pt x="334" y="5256"/>
                  </a:cubicBezTo>
                  <a:cubicBezTo>
                    <a:pt x="446" y="5784"/>
                    <a:pt x="1216" y="5882"/>
                    <a:pt x="1874" y="5882"/>
                  </a:cubicBezTo>
                  <a:cubicBezTo>
                    <a:pt x="2194" y="5882"/>
                    <a:pt x="2489" y="5859"/>
                    <a:pt x="2668" y="5851"/>
                  </a:cubicBezTo>
                  <a:cubicBezTo>
                    <a:pt x="3382" y="5851"/>
                    <a:pt x="4121" y="5827"/>
                    <a:pt x="4835" y="5780"/>
                  </a:cubicBezTo>
                  <a:cubicBezTo>
                    <a:pt x="5240" y="5660"/>
                    <a:pt x="5502" y="5303"/>
                    <a:pt x="5502" y="4898"/>
                  </a:cubicBezTo>
                  <a:cubicBezTo>
                    <a:pt x="5549" y="4136"/>
                    <a:pt x="5359" y="3350"/>
                    <a:pt x="5383" y="2588"/>
                  </a:cubicBezTo>
                  <a:cubicBezTo>
                    <a:pt x="5406" y="1826"/>
                    <a:pt x="5383" y="1064"/>
                    <a:pt x="5287" y="326"/>
                  </a:cubicBezTo>
                  <a:cubicBezTo>
                    <a:pt x="5287" y="231"/>
                    <a:pt x="5240" y="112"/>
                    <a:pt x="5121" y="112"/>
                  </a:cubicBezTo>
                  <a:cubicBezTo>
                    <a:pt x="4603" y="28"/>
                    <a:pt x="4083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2" name="Google Shape;1552;p107"/>
            <p:cNvSpPr/>
            <p:nvPr/>
          </p:nvSpPr>
          <p:spPr>
            <a:xfrm>
              <a:off x="5183200" y="3410425"/>
              <a:ext cx="132175" cy="45575"/>
            </a:xfrm>
            <a:custGeom>
              <a:avLst/>
              <a:gdLst/>
              <a:ahLst/>
              <a:cxnLst/>
              <a:rect l="l" t="t" r="r" b="b"/>
              <a:pathLst>
                <a:path w="5287" h="1823" extrusionOk="0">
                  <a:moveTo>
                    <a:pt x="2655" y="1"/>
                  </a:moveTo>
                  <a:cubicBezTo>
                    <a:pt x="2352" y="1"/>
                    <a:pt x="2048" y="149"/>
                    <a:pt x="1881" y="447"/>
                  </a:cubicBezTo>
                  <a:lnTo>
                    <a:pt x="500" y="447"/>
                  </a:lnTo>
                  <a:cubicBezTo>
                    <a:pt x="238" y="447"/>
                    <a:pt x="24" y="638"/>
                    <a:pt x="24" y="876"/>
                  </a:cubicBezTo>
                  <a:cubicBezTo>
                    <a:pt x="0" y="1138"/>
                    <a:pt x="214" y="1376"/>
                    <a:pt x="476" y="1376"/>
                  </a:cubicBezTo>
                  <a:lnTo>
                    <a:pt x="1881" y="1376"/>
                  </a:lnTo>
                  <a:cubicBezTo>
                    <a:pt x="2048" y="1674"/>
                    <a:pt x="2352" y="1822"/>
                    <a:pt x="2655" y="1822"/>
                  </a:cubicBezTo>
                  <a:cubicBezTo>
                    <a:pt x="2959" y="1822"/>
                    <a:pt x="3263" y="1674"/>
                    <a:pt x="3429" y="1376"/>
                  </a:cubicBezTo>
                  <a:lnTo>
                    <a:pt x="4834" y="1376"/>
                  </a:lnTo>
                  <a:cubicBezTo>
                    <a:pt x="5096" y="1376"/>
                    <a:pt x="5287" y="1138"/>
                    <a:pt x="5287" y="876"/>
                  </a:cubicBezTo>
                  <a:cubicBezTo>
                    <a:pt x="5263" y="638"/>
                    <a:pt x="5073" y="447"/>
                    <a:pt x="4811" y="447"/>
                  </a:cubicBezTo>
                  <a:lnTo>
                    <a:pt x="3429" y="447"/>
                  </a:lnTo>
                  <a:cubicBezTo>
                    <a:pt x="3263" y="149"/>
                    <a:pt x="2959" y="1"/>
                    <a:pt x="2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35" name="Google Shape;1635;p108"/>
          <p:cNvGrpSpPr/>
          <p:nvPr/>
        </p:nvGrpSpPr>
        <p:grpSpPr>
          <a:xfrm>
            <a:off x="1282065" y="931545"/>
            <a:ext cx="648970" cy="611505"/>
            <a:chOff x="1062700" y="4063375"/>
            <a:chExt cx="274475" cy="260125"/>
          </a:xfrm>
        </p:grpSpPr>
        <p:sp>
          <p:nvSpPr>
            <p:cNvPr id="1636" name="Google Shape;1636;p108"/>
            <p:cNvSpPr/>
            <p:nvPr/>
          </p:nvSpPr>
          <p:spPr>
            <a:xfrm>
              <a:off x="1097825" y="4274150"/>
              <a:ext cx="20850" cy="20850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05" y="0"/>
                  </a:moveTo>
                  <a:cubicBezTo>
                    <a:pt x="167" y="0"/>
                    <a:pt x="0" y="191"/>
                    <a:pt x="0" y="429"/>
                  </a:cubicBezTo>
                  <a:cubicBezTo>
                    <a:pt x="0" y="643"/>
                    <a:pt x="167" y="834"/>
                    <a:pt x="405" y="834"/>
                  </a:cubicBezTo>
                  <a:cubicBezTo>
                    <a:pt x="643" y="834"/>
                    <a:pt x="834" y="643"/>
                    <a:pt x="834" y="429"/>
                  </a:cubicBezTo>
                  <a:cubicBezTo>
                    <a:pt x="834" y="191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7" name="Google Shape;1637;p108"/>
            <p:cNvSpPr/>
            <p:nvPr/>
          </p:nvSpPr>
          <p:spPr>
            <a:xfrm>
              <a:off x="1085900" y="4115775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34" y="1"/>
                  </a:moveTo>
                  <a:cubicBezTo>
                    <a:pt x="1" y="1"/>
                    <a:pt x="1" y="477"/>
                    <a:pt x="334" y="477"/>
                  </a:cubicBezTo>
                  <a:lnTo>
                    <a:pt x="1144" y="477"/>
                  </a:lnTo>
                  <a:cubicBezTo>
                    <a:pt x="1454" y="477"/>
                    <a:pt x="1454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8" name="Google Shape;1638;p108"/>
            <p:cNvSpPr/>
            <p:nvPr/>
          </p:nvSpPr>
          <p:spPr>
            <a:xfrm>
              <a:off x="1084725" y="4142575"/>
              <a:ext cx="37525" cy="12525"/>
            </a:xfrm>
            <a:custGeom>
              <a:avLst/>
              <a:gdLst/>
              <a:ahLst/>
              <a:cxnLst/>
              <a:rect l="l" t="t" r="r" b="b"/>
              <a:pathLst>
                <a:path w="1501" h="501" extrusionOk="0">
                  <a:moveTo>
                    <a:pt x="310" y="0"/>
                  </a:moveTo>
                  <a:cubicBezTo>
                    <a:pt x="0" y="0"/>
                    <a:pt x="0" y="500"/>
                    <a:pt x="310" y="500"/>
                  </a:cubicBezTo>
                  <a:lnTo>
                    <a:pt x="1191" y="500"/>
                  </a:lnTo>
                  <a:cubicBezTo>
                    <a:pt x="1501" y="500"/>
                    <a:pt x="1501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9" name="Google Shape;1639;p108"/>
            <p:cNvSpPr/>
            <p:nvPr/>
          </p:nvSpPr>
          <p:spPr>
            <a:xfrm>
              <a:off x="1085900" y="4173350"/>
              <a:ext cx="39400" cy="12700"/>
            </a:xfrm>
            <a:custGeom>
              <a:avLst/>
              <a:gdLst/>
              <a:ahLst/>
              <a:cxnLst/>
              <a:rect l="l" t="t" r="r" b="b"/>
              <a:pathLst>
                <a:path w="1576" h="508" extrusionOk="0">
                  <a:moveTo>
                    <a:pt x="1232" y="0"/>
                  </a:moveTo>
                  <a:cubicBezTo>
                    <a:pt x="1212" y="0"/>
                    <a:pt x="1190" y="2"/>
                    <a:pt x="1168" y="8"/>
                  </a:cubicBezTo>
                  <a:cubicBezTo>
                    <a:pt x="882" y="31"/>
                    <a:pt x="596" y="31"/>
                    <a:pt x="310" y="31"/>
                  </a:cubicBezTo>
                  <a:cubicBezTo>
                    <a:pt x="1" y="31"/>
                    <a:pt x="1" y="508"/>
                    <a:pt x="310" y="508"/>
                  </a:cubicBezTo>
                  <a:cubicBezTo>
                    <a:pt x="644" y="508"/>
                    <a:pt x="977" y="484"/>
                    <a:pt x="1311" y="436"/>
                  </a:cubicBezTo>
                  <a:cubicBezTo>
                    <a:pt x="1576" y="392"/>
                    <a:pt x="1493" y="0"/>
                    <a:pt x="1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0" name="Google Shape;1640;p108"/>
            <p:cNvSpPr/>
            <p:nvPr/>
          </p:nvSpPr>
          <p:spPr>
            <a:xfrm>
              <a:off x="1167475" y="4274150"/>
              <a:ext cx="20850" cy="20850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05" y="0"/>
                  </a:moveTo>
                  <a:cubicBezTo>
                    <a:pt x="191" y="0"/>
                    <a:pt x="0" y="191"/>
                    <a:pt x="0" y="405"/>
                  </a:cubicBezTo>
                  <a:cubicBezTo>
                    <a:pt x="0" y="643"/>
                    <a:pt x="191" y="834"/>
                    <a:pt x="405" y="834"/>
                  </a:cubicBezTo>
                  <a:cubicBezTo>
                    <a:pt x="643" y="834"/>
                    <a:pt x="834" y="643"/>
                    <a:pt x="834" y="405"/>
                  </a:cubicBezTo>
                  <a:cubicBezTo>
                    <a:pt x="834" y="191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1" name="Google Shape;1641;p108"/>
            <p:cNvSpPr/>
            <p:nvPr/>
          </p:nvSpPr>
          <p:spPr>
            <a:xfrm>
              <a:off x="1155575" y="4115775"/>
              <a:ext cx="36925" cy="11925"/>
            </a:xfrm>
            <a:custGeom>
              <a:avLst/>
              <a:gdLst/>
              <a:ahLst/>
              <a:cxnLst/>
              <a:rect l="l" t="t" r="r" b="b"/>
              <a:pathLst>
                <a:path w="1477" h="477" extrusionOk="0">
                  <a:moveTo>
                    <a:pt x="310" y="1"/>
                  </a:moveTo>
                  <a:cubicBezTo>
                    <a:pt x="0" y="1"/>
                    <a:pt x="0" y="477"/>
                    <a:pt x="310" y="477"/>
                  </a:cubicBezTo>
                  <a:lnTo>
                    <a:pt x="1143" y="477"/>
                  </a:lnTo>
                  <a:cubicBezTo>
                    <a:pt x="1477" y="477"/>
                    <a:pt x="1477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2" name="Google Shape;1642;p108"/>
            <p:cNvSpPr/>
            <p:nvPr/>
          </p:nvSpPr>
          <p:spPr>
            <a:xfrm>
              <a:off x="1154375" y="4141975"/>
              <a:ext cx="37525" cy="11925"/>
            </a:xfrm>
            <a:custGeom>
              <a:avLst/>
              <a:gdLst/>
              <a:ahLst/>
              <a:cxnLst/>
              <a:rect l="l" t="t" r="r" b="b"/>
              <a:pathLst>
                <a:path w="1501" h="477" extrusionOk="0">
                  <a:moveTo>
                    <a:pt x="334" y="0"/>
                  </a:moveTo>
                  <a:cubicBezTo>
                    <a:pt x="0" y="0"/>
                    <a:pt x="0" y="477"/>
                    <a:pt x="334" y="477"/>
                  </a:cubicBezTo>
                  <a:lnTo>
                    <a:pt x="1191" y="477"/>
                  </a:lnTo>
                  <a:cubicBezTo>
                    <a:pt x="1501" y="477"/>
                    <a:pt x="1501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3" name="Google Shape;1643;p108"/>
            <p:cNvSpPr/>
            <p:nvPr/>
          </p:nvSpPr>
          <p:spPr>
            <a:xfrm>
              <a:off x="1156750" y="4172850"/>
              <a:ext cx="38350" cy="12600"/>
            </a:xfrm>
            <a:custGeom>
              <a:avLst/>
              <a:gdLst/>
              <a:ahLst/>
              <a:cxnLst/>
              <a:rect l="l" t="t" r="r" b="b"/>
              <a:pathLst>
                <a:path w="1534" h="504" extrusionOk="0">
                  <a:moveTo>
                    <a:pt x="1187" y="0"/>
                  </a:moveTo>
                  <a:cubicBezTo>
                    <a:pt x="1173" y="0"/>
                    <a:pt x="1159" y="1"/>
                    <a:pt x="1144" y="4"/>
                  </a:cubicBezTo>
                  <a:cubicBezTo>
                    <a:pt x="942" y="21"/>
                    <a:pt x="728" y="38"/>
                    <a:pt x="519" y="38"/>
                  </a:cubicBezTo>
                  <a:cubicBezTo>
                    <a:pt x="432" y="38"/>
                    <a:pt x="346" y="35"/>
                    <a:pt x="263" y="28"/>
                  </a:cubicBezTo>
                  <a:cubicBezTo>
                    <a:pt x="1" y="51"/>
                    <a:pt x="1" y="456"/>
                    <a:pt x="263" y="504"/>
                  </a:cubicBezTo>
                  <a:cubicBezTo>
                    <a:pt x="596" y="504"/>
                    <a:pt x="930" y="480"/>
                    <a:pt x="1263" y="432"/>
                  </a:cubicBezTo>
                  <a:cubicBezTo>
                    <a:pt x="1534" y="387"/>
                    <a:pt x="1441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4" name="Google Shape;1644;p108"/>
            <p:cNvSpPr/>
            <p:nvPr/>
          </p:nvSpPr>
          <p:spPr>
            <a:xfrm>
              <a:off x="1062700" y="4063375"/>
              <a:ext cx="274475" cy="260125"/>
            </a:xfrm>
            <a:custGeom>
              <a:avLst/>
              <a:gdLst/>
              <a:ahLst/>
              <a:cxnLst/>
              <a:rect l="l" t="t" r="r" b="b"/>
              <a:pathLst>
                <a:path w="10979" h="10405" extrusionOk="0">
                  <a:moveTo>
                    <a:pt x="7919" y="748"/>
                  </a:moveTo>
                  <a:cubicBezTo>
                    <a:pt x="8615" y="748"/>
                    <a:pt x="8794" y="2716"/>
                    <a:pt x="8930" y="3192"/>
                  </a:cubicBezTo>
                  <a:cubicBezTo>
                    <a:pt x="9431" y="5121"/>
                    <a:pt x="10074" y="7002"/>
                    <a:pt x="10264" y="9003"/>
                  </a:cubicBezTo>
                  <a:cubicBezTo>
                    <a:pt x="9621" y="9122"/>
                    <a:pt x="9002" y="9360"/>
                    <a:pt x="8359" y="9455"/>
                  </a:cubicBezTo>
                  <a:cubicBezTo>
                    <a:pt x="7692" y="6717"/>
                    <a:pt x="7168" y="3954"/>
                    <a:pt x="6573" y="1216"/>
                  </a:cubicBezTo>
                  <a:cubicBezTo>
                    <a:pt x="7002" y="1073"/>
                    <a:pt x="7406" y="882"/>
                    <a:pt x="7811" y="763"/>
                  </a:cubicBezTo>
                  <a:cubicBezTo>
                    <a:pt x="7848" y="753"/>
                    <a:pt x="7884" y="748"/>
                    <a:pt x="7919" y="748"/>
                  </a:cubicBezTo>
                  <a:close/>
                  <a:moveTo>
                    <a:pt x="2123" y="1096"/>
                  </a:moveTo>
                  <a:cubicBezTo>
                    <a:pt x="2923" y="1096"/>
                    <a:pt x="2644" y="3174"/>
                    <a:pt x="2691" y="3692"/>
                  </a:cubicBezTo>
                  <a:cubicBezTo>
                    <a:pt x="2763" y="5669"/>
                    <a:pt x="3001" y="7669"/>
                    <a:pt x="2763" y="9646"/>
                  </a:cubicBezTo>
                  <a:cubicBezTo>
                    <a:pt x="2229" y="9646"/>
                    <a:pt x="1711" y="9707"/>
                    <a:pt x="1196" y="9707"/>
                  </a:cubicBezTo>
                  <a:cubicBezTo>
                    <a:pt x="1067" y="9707"/>
                    <a:pt x="938" y="9703"/>
                    <a:pt x="810" y="9693"/>
                  </a:cubicBezTo>
                  <a:cubicBezTo>
                    <a:pt x="714" y="6883"/>
                    <a:pt x="810" y="4073"/>
                    <a:pt x="810" y="1263"/>
                  </a:cubicBezTo>
                  <a:cubicBezTo>
                    <a:pt x="1238" y="1216"/>
                    <a:pt x="1667" y="1120"/>
                    <a:pt x="2096" y="1096"/>
                  </a:cubicBezTo>
                  <a:cubicBezTo>
                    <a:pt x="2105" y="1096"/>
                    <a:pt x="2114" y="1096"/>
                    <a:pt x="2123" y="1096"/>
                  </a:cubicBezTo>
                  <a:close/>
                  <a:moveTo>
                    <a:pt x="4909" y="1096"/>
                  </a:moveTo>
                  <a:cubicBezTo>
                    <a:pt x="5710" y="1096"/>
                    <a:pt x="5454" y="3174"/>
                    <a:pt x="5477" y="3692"/>
                  </a:cubicBezTo>
                  <a:cubicBezTo>
                    <a:pt x="5549" y="5669"/>
                    <a:pt x="5787" y="7669"/>
                    <a:pt x="5549" y="9646"/>
                  </a:cubicBezTo>
                  <a:cubicBezTo>
                    <a:pt x="5034" y="9646"/>
                    <a:pt x="4505" y="9707"/>
                    <a:pt x="3984" y="9707"/>
                  </a:cubicBezTo>
                  <a:cubicBezTo>
                    <a:pt x="3854" y="9707"/>
                    <a:pt x="3725" y="9703"/>
                    <a:pt x="3596" y="9693"/>
                  </a:cubicBezTo>
                  <a:cubicBezTo>
                    <a:pt x="3501" y="6883"/>
                    <a:pt x="3596" y="4073"/>
                    <a:pt x="3596" y="1263"/>
                  </a:cubicBezTo>
                  <a:cubicBezTo>
                    <a:pt x="4025" y="1216"/>
                    <a:pt x="4453" y="1120"/>
                    <a:pt x="4882" y="1096"/>
                  </a:cubicBezTo>
                  <a:cubicBezTo>
                    <a:pt x="4891" y="1096"/>
                    <a:pt x="4900" y="1096"/>
                    <a:pt x="4909" y="1096"/>
                  </a:cubicBezTo>
                  <a:close/>
                  <a:moveTo>
                    <a:pt x="8216" y="1"/>
                  </a:moveTo>
                  <a:cubicBezTo>
                    <a:pt x="7454" y="25"/>
                    <a:pt x="6811" y="430"/>
                    <a:pt x="6097" y="644"/>
                  </a:cubicBezTo>
                  <a:cubicBezTo>
                    <a:pt x="6025" y="644"/>
                    <a:pt x="5954" y="692"/>
                    <a:pt x="5906" y="739"/>
                  </a:cubicBezTo>
                  <a:cubicBezTo>
                    <a:pt x="5811" y="596"/>
                    <a:pt x="5644" y="477"/>
                    <a:pt x="5477" y="453"/>
                  </a:cubicBezTo>
                  <a:cubicBezTo>
                    <a:pt x="5317" y="423"/>
                    <a:pt x="5159" y="411"/>
                    <a:pt x="5002" y="411"/>
                  </a:cubicBezTo>
                  <a:cubicBezTo>
                    <a:pt x="4414" y="411"/>
                    <a:pt x="3846" y="583"/>
                    <a:pt x="3263" y="620"/>
                  </a:cubicBezTo>
                  <a:cubicBezTo>
                    <a:pt x="3215" y="620"/>
                    <a:pt x="3144" y="620"/>
                    <a:pt x="3096" y="644"/>
                  </a:cubicBezTo>
                  <a:lnTo>
                    <a:pt x="3048" y="668"/>
                  </a:lnTo>
                  <a:cubicBezTo>
                    <a:pt x="2953" y="573"/>
                    <a:pt x="2834" y="477"/>
                    <a:pt x="2667" y="453"/>
                  </a:cubicBezTo>
                  <a:cubicBezTo>
                    <a:pt x="2512" y="423"/>
                    <a:pt x="2358" y="411"/>
                    <a:pt x="2204" y="411"/>
                  </a:cubicBezTo>
                  <a:cubicBezTo>
                    <a:pt x="1628" y="411"/>
                    <a:pt x="1059" y="583"/>
                    <a:pt x="476" y="620"/>
                  </a:cubicBezTo>
                  <a:cubicBezTo>
                    <a:pt x="405" y="620"/>
                    <a:pt x="357" y="644"/>
                    <a:pt x="310" y="668"/>
                  </a:cubicBezTo>
                  <a:cubicBezTo>
                    <a:pt x="191" y="715"/>
                    <a:pt x="119" y="834"/>
                    <a:pt x="119" y="954"/>
                  </a:cubicBezTo>
                  <a:cubicBezTo>
                    <a:pt x="119" y="3978"/>
                    <a:pt x="0" y="7002"/>
                    <a:pt x="119" y="10003"/>
                  </a:cubicBezTo>
                  <a:cubicBezTo>
                    <a:pt x="119" y="10194"/>
                    <a:pt x="286" y="10360"/>
                    <a:pt x="476" y="10360"/>
                  </a:cubicBezTo>
                  <a:cubicBezTo>
                    <a:pt x="711" y="10393"/>
                    <a:pt x="946" y="10404"/>
                    <a:pt x="1181" y="10404"/>
                  </a:cubicBezTo>
                  <a:cubicBezTo>
                    <a:pt x="1691" y="10404"/>
                    <a:pt x="2201" y="10351"/>
                    <a:pt x="2711" y="10351"/>
                  </a:cubicBezTo>
                  <a:cubicBezTo>
                    <a:pt x="2823" y="10351"/>
                    <a:pt x="2936" y="10354"/>
                    <a:pt x="3048" y="10360"/>
                  </a:cubicBezTo>
                  <a:cubicBezTo>
                    <a:pt x="3096" y="10360"/>
                    <a:pt x="3144" y="10360"/>
                    <a:pt x="3191" y="10336"/>
                  </a:cubicBezTo>
                  <a:lnTo>
                    <a:pt x="3263" y="10360"/>
                  </a:lnTo>
                  <a:cubicBezTo>
                    <a:pt x="3487" y="10385"/>
                    <a:pt x="3711" y="10394"/>
                    <a:pt x="3936" y="10394"/>
                  </a:cubicBezTo>
                  <a:cubicBezTo>
                    <a:pt x="4441" y="10394"/>
                    <a:pt x="4948" y="10350"/>
                    <a:pt x="5462" y="10350"/>
                  </a:cubicBezTo>
                  <a:cubicBezTo>
                    <a:pt x="5594" y="10350"/>
                    <a:pt x="5726" y="10353"/>
                    <a:pt x="5858" y="10360"/>
                  </a:cubicBezTo>
                  <a:cubicBezTo>
                    <a:pt x="6001" y="10360"/>
                    <a:pt x="6144" y="10241"/>
                    <a:pt x="6192" y="10098"/>
                  </a:cubicBezTo>
                  <a:cubicBezTo>
                    <a:pt x="6549" y="7526"/>
                    <a:pt x="6120" y="5002"/>
                    <a:pt x="6144" y="2430"/>
                  </a:cubicBezTo>
                  <a:lnTo>
                    <a:pt x="6144" y="2430"/>
                  </a:lnTo>
                  <a:cubicBezTo>
                    <a:pt x="6668" y="4931"/>
                    <a:pt x="7144" y="7431"/>
                    <a:pt x="7764" y="9908"/>
                  </a:cubicBezTo>
                  <a:cubicBezTo>
                    <a:pt x="7811" y="10074"/>
                    <a:pt x="7954" y="10170"/>
                    <a:pt x="8097" y="10170"/>
                  </a:cubicBezTo>
                  <a:cubicBezTo>
                    <a:pt x="9002" y="10098"/>
                    <a:pt x="9835" y="9765"/>
                    <a:pt x="10717" y="9598"/>
                  </a:cubicBezTo>
                  <a:cubicBezTo>
                    <a:pt x="10883" y="9574"/>
                    <a:pt x="10979" y="9431"/>
                    <a:pt x="10979" y="9265"/>
                  </a:cubicBezTo>
                  <a:cubicBezTo>
                    <a:pt x="10788" y="6598"/>
                    <a:pt x="9740" y="4097"/>
                    <a:pt x="9240" y="1477"/>
                  </a:cubicBezTo>
                  <a:cubicBezTo>
                    <a:pt x="9121" y="930"/>
                    <a:pt x="8954" y="1"/>
                    <a:pt x="8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5" name="Google Shape;1645;p108"/>
            <p:cNvSpPr/>
            <p:nvPr/>
          </p:nvSpPr>
          <p:spPr>
            <a:xfrm>
              <a:off x="1281775" y="4263425"/>
              <a:ext cx="20875" cy="20875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6" y="1"/>
                  </a:moveTo>
                  <a:cubicBezTo>
                    <a:pt x="167" y="1"/>
                    <a:pt x="1" y="167"/>
                    <a:pt x="1" y="405"/>
                  </a:cubicBezTo>
                  <a:cubicBezTo>
                    <a:pt x="1" y="644"/>
                    <a:pt x="167" y="834"/>
                    <a:pt x="406" y="834"/>
                  </a:cubicBezTo>
                  <a:cubicBezTo>
                    <a:pt x="644" y="834"/>
                    <a:pt x="834" y="644"/>
                    <a:pt x="834" y="405"/>
                  </a:cubicBezTo>
                  <a:cubicBezTo>
                    <a:pt x="834" y="167"/>
                    <a:pt x="644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6" name="Google Shape;1646;p108"/>
            <p:cNvSpPr/>
            <p:nvPr/>
          </p:nvSpPr>
          <p:spPr>
            <a:xfrm>
              <a:off x="1235300" y="4107250"/>
              <a:ext cx="37025" cy="15900"/>
            </a:xfrm>
            <a:custGeom>
              <a:avLst/>
              <a:gdLst/>
              <a:ahLst/>
              <a:cxnLst/>
              <a:rect l="l" t="t" r="r" b="b"/>
              <a:pathLst>
                <a:path w="1481" h="636" extrusionOk="0">
                  <a:moveTo>
                    <a:pt x="1134" y="1"/>
                  </a:moveTo>
                  <a:cubicBezTo>
                    <a:pt x="1115" y="1"/>
                    <a:pt x="1095" y="3"/>
                    <a:pt x="1074" y="8"/>
                  </a:cubicBezTo>
                  <a:lnTo>
                    <a:pt x="264" y="175"/>
                  </a:lnTo>
                  <a:cubicBezTo>
                    <a:pt x="0" y="263"/>
                    <a:pt x="82" y="635"/>
                    <a:pt x="321" y="635"/>
                  </a:cubicBezTo>
                  <a:cubicBezTo>
                    <a:pt x="341" y="635"/>
                    <a:pt x="361" y="633"/>
                    <a:pt x="383" y="627"/>
                  </a:cubicBezTo>
                  <a:lnTo>
                    <a:pt x="1193" y="461"/>
                  </a:lnTo>
                  <a:cubicBezTo>
                    <a:pt x="1480" y="394"/>
                    <a:pt x="1378" y="1"/>
                    <a:pt x="1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7" name="Google Shape;1647;p108"/>
            <p:cNvSpPr/>
            <p:nvPr/>
          </p:nvSpPr>
          <p:spPr>
            <a:xfrm>
              <a:off x="1239475" y="4133450"/>
              <a:ext cx="38250" cy="15875"/>
            </a:xfrm>
            <a:custGeom>
              <a:avLst/>
              <a:gdLst/>
              <a:ahLst/>
              <a:cxnLst/>
              <a:rect l="l" t="t" r="r" b="b"/>
              <a:pathLst>
                <a:path w="1530" h="635" extrusionOk="0">
                  <a:moveTo>
                    <a:pt x="1205" y="0"/>
                  </a:moveTo>
                  <a:cubicBezTo>
                    <a:pt x="1186" y="0"/>
                    <a:pt x="1166" y="3"/>
                    <a:pt x="1145" y="8"/>
                  </a:cubicBezTo>
                  <a:lnTo>
                    <a:pt x="288" y="175"/>
                  </a:lnTo>
                  <a:cubicBezTo>
                    <a:pt x="1" y="241"/>
                    <a:pt x="103" y="635"/>
                    <a:pt x="347" y="635"/>
                  </a:cubicBezTo>
                  <a:cubicBezTo>
                    <a:pt x="366" y="635"/>
                    <a:pt x="386" y="632"/>
                    <a:pt x="407" y="627"/>
                  </a:cubicBezTo>
                  <a:lnTo>
                    <a:pt x="1264" y="437"/>
                  </a:lnTo>
                  <a:cubicBezTo>
                    <a:pt x="1529" y="393"/>
                    <a:pt x="1446" y="0"/>
                    <a:pt x="1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8" name="Google Shape;1648;p108"/>
            <p:cNvSpPr/>
            <p:nvPr/>
          </p:nvSpPr>
          <p:spPr>
            <a:xfrm>
              <a:off x="1247225" y="4161875"/>
              <a:ext cx="38650" cy="17825"/>
            </a:xfrm>
            <a:custGeom>
              <a:avLst/>
              <a:gdLst/>
              <a:ahLst/>
              <a:cxnLst/>
              <a:rect l="l" t="t" r="r" b="b"/>
              <a:pathLst>
                <a:path w="1546" h="713" extrusionOk="0">
                  <a:moveTo>
                    <a:pt x="1248" y="0"/>
                  </a:moveTo>
                  <a:cubicBezTo>
                    <a:pt x="1223" y="0"/>
                    <a:pt x="1197" y="5"/>
                    <a:pt x="1168" y="14"/>
                  </a:cubicBezTo>
                  <a:cubicBezTo>
                    <a:pt x="883" y="109"/>
                    <a:pt x="573" y="205"/>
                    <a:pt x="287" y="252"/>
                  </a:cubicBezTo>
                  <a:cubicBezTo>
                    <a:pt x="0" y="319"/>
                    <a:pt x="102" y="712"/>
                    <a:pt x="346" y="712"/>
                  </a:cubicBezTo>
                  <a:cubicBezTo>
                    <a:pt x="366" y="712"/>
                    <a:pt x="386" y="710"/>
                    <a:pt x="406" y="705"/>
                  </a:cubicBezTo>
                  <a:cubicBezTo>
                    <a:pt x="692" y="633"/>
                    <a:pt x="1002" y="562"/>
                    <a:pt x="1288" y="467"/>
                  </a:cubicBezTo>
                  <a:cubicBezTo>
                    <a:pt x="1545" y="359"/>
                    <a:pt x="1474" y="0"/>
                    <a:pt x="1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61" name="Google Shape;1561;p107"/>
          <p:cNvSpPr/>
          <p:nvPr/>
        </p:nvSpPr>
        <p:spPr>
          <a:xfrm>
            <a:off x="6896735" y="2781300"/>
            <a:ext cx="638810" cy="675005"/>
          </a:xfrm>
          <a:custGeom>
            <a:avLst/>
            <a:gdLst/>
            <a:ahLst/>
            <a:cxnLst/>
            <a:rect l="l" t="t" r="r" b="b"/>
            <a:pathLst>
              <a:path w="9384" h="8641" extrusionOk="0">
                <a:moveTo>
                  <a:pt x="2668" y="810"/>
                </a:moveTo>
                <a:lnTo>
                  <a:pt x="2668" y="810"/>
                </a:lnTo>
                <a:cubicBezTo>
                  <a:pt x="3382" y="881"/>
                  <a:pt x="4097" y="976"/>
                  <a:pt x="4811" y="1119"/>
                </a:cubicBezTo>
                <a:cubicBezTo>
                  <a:pt x="5740" y="1310"/>
                  <a:pt x="6716" y="1500"/>
                  <a:pt x="7621" y="1786"/>
                </a:cubicBezTo>
                <a:cubicBezTo>
                  <a:pt x="7002" y="1929"/>
                  <a:pt x="6359" y="2120"/>
                  <a:pt x="5978" y="2596"/>
                </a:cubicBezTo>
                <a:lnTo>
                  <a:pt x="5954" y="2596"/>
                </a:lnTo>
                <a:cubicBezTo>
                  <a:pt x="5145" y="2120"/>
                  <a:pt x="4287" y="1715"/>
                  <a:pt x="3478" y="1238"/>
                </a:cubicBezTo>
                <a:cubicBezTo>
                  <a:pt x="3216" y="1095"/>
                  <a:pt x="2954" y="953"/>
                  <a:pt x="2668" y="810"/>
                </a:cubicBezTo>
                <a:close/>
                <a:moveTo>
                  <a:pt x="1191" y="953"/>
                </a:moveTo>
                <a:lnTo>
                  <a:pt x="1191" y="953"/>
                </a:lnTo>
                <a:cubicBezTo>
                  <a:pt x="1858" y="1215"/>
                  <a:pt x="2501" y="1500"/>
                  <a:pt x="3120" y="1834"/>
                </a:cubicBezTo>
                <a:cubicBezTo>
                  <a:pt x="4002" y="2310"/>
                  <a:pt x="4907" y="2786"/>
                  <a:pt x="5740" y="3286"/>
                </a:cubicBezTo>
                <a:cubicBezTo>
                  <a:pt x="5692" y="4191"/>
                  <a:pt x="5740" y="5144"/>
                  <a:pt x="5621" y="6049"/>
                </a:cubicBezTo>
                <a:cubicBezTo>
                  <a:pt x="5288" y="5668"/>
                  <a:pt x="4930" y="5287"/>
                  <a:pt x="4597" y="4906"/>
                </a:cubicBezTo>
                <a:cubicBezTo>
                  <a:pt x="4597" y="4882"/>
                  <a:pt x="4573" y="4858"/>
                  <a:pt x="4549" y="4858"/>
                </a:cubicBezTo>
                <a:cubicBezTo>
                  <a:pt x="4526" y="4811"/>
                  <a:pt x="4502" y="4811"/>
                  <a:pt x="4478" y="4787"/>
                </a:cubicBezTo>
                <a:cubicBezTo>
                  <a:pt x="3216" y="3667"/>
                  <a:pt x="2287" y="2239"/>
                  <a:pt x="1191" y="953"/>
                </a:cubicBezTo>
                <a:close/>
                <a:moveTo>
                  <a:pt x="1025" y="1834"/>
                </a:moveTo>
                <a:lnTo>
                  <a:pt x="1025" y="1834"/>
                </a:lnTo>
                <a:cubicBezTo>
                  <a:pt x="1930" y="2953"/>
                  <a:pt x="2787" y="4144"/>
                  <a:pt x="3859" y="5144"/>
                </a:cubicBezTo>
                <a:cubicBezTo>
                  <a:pt x="3406" y="5787"/>
                  <a:pt x="3073" y="6501"/>
                  <a:pt x="2858" y="7263"/>
                </a:cubicBezTo>
                <a:cubicBezTo>
                  <a:pt x="2477" y="6335"/>
                  <a:pt x="2263" y="5358"/>
                  <a:pt x="1930" y="4430"/>
                </a:cubicBezTo>
                <a:cubicBezTo>
                  <a:pt x="1644" y="3548"/>
                  <a:pt x="1287" y="2691"/>
                  <a:pt x="1025" y="1834"/>
                </a:cubicBezTo>
                <a:close/>
                <a:moveTo>
                  <a:pt x="406" y="0"/>
                </a:moveTo>
                <a:cubicBezTo>
                  <a:pt x="263" y="0"/>
                  <a:pt x="144" y="71"/>
                  <a:pt x="96" y="214"/>
                </a:cubicBezTo>
                <a:cubicBezTo>
                  <a:pt x="72" y="238"/>
                  <a:pt x="25" y="286"/>
                  <a:pt x="25" y="333"/>
                </a:cubicBezTo>
                <a:cubicBezTo>
                  <a:pt x="1" y="333"/>
                  <a:pt x="1" y="357"/>
                  <a:pt x="25" y="357"/>
                </a:cubicBezTo>
                <a:cubicBezTo>
                  <a:pt x="1" y="381"/>
                  <a:pt x="1" y="381"/>
                  <a:pt x="25" y="405"/>
                </a:cubicBezTo>
                <a:cubicBezTo>
                  <a:pt x="1" y="405"/>
                  <a:pt x="1" y="405"/>
                  <a:pt x="25" y="429"/>
                </a:cubicBezTo>
                <a:cubicBezTo>
                  <a:pt x="1" y="429"/>
                  <a:pt x="1" y="453"/>
                  <a:pt x="25" y="476"/>
                </a:cubicBezTo>
                <a:lnTo>
                  <a:pt x="25" y="500"/>
                </a:lnTo>
                <a:lnTo>
                  <a:pt x="25" y="524"/>
                </a:lnTo>
                <a:cubicBezTo>
                  <a:pt x="1" y="548"/>
                  <a:pt x="1" y="548"/>
                  <a:pt x="25" y="548"/>
                </a:cubicBezTo>
                <a:cubicBezTo>
                  <a:pt x="310" y="2048"/>
                  <a:pt x="906" y="3453"/>
                  <a:pt x="1406" y="4906"/>
                </a:cubicBezTo>
                <a:cubicBezTo>
                  <a:pt x="1834" y="6097"/>
                  <a:pt x="2073" y="7359"/>
                  <a:pt x="2692" y="8478"/>
                </a:cubicBezTo>
                <a:cubicBezTo>
                  <a:pt x="2763" y="8589"/>
                  <a:pt x="2872" y="8640"/>
                  <a:pt x="2982" y="8640"/>
                </a:cubicBezTo>
                <a:cubicBezTo>
                  <a:pt x="3131" y="8640"/>
                  <a:pt x="3280" y="8547"/>
                  <a:pt x="3335" y="8383"/>
                </a:cubicBezTo>
                <a:cubicBezTo>
                  <a:pt x="3501" y="7406"/>
                  <a:pt x="3859" y="6501"/>
                  <a:pt x="4383" y="5668"/>
                </a:cubicBezTo>
                <a:cubicBezTo>
                  <a:pt x="4787" y="6144"/>
                  <a:pt x="5216" y="6597"/>
                  <a:pt x="5621" y="7097"/>
                </a:cubicBezTo>
                <a:cubicBezTo>
                  <a:pt x="5690" y="7165"/>
                  <a:pt x="5774" y="7197"/>
                  <a:pt x="5857" y="7197"/>
                </a:cubicBezTo>
                <a:cubicBezTo>
                  <a:pt x="6004" y="7197"/>
                  <a:pt x="6147" y="7098"/>
                  <a:pt x="6193" y="6930"/>
                </a:cubicBezTo>
                <a:cubicBezTo>
                  <a:pt x="6502" y="5692"/>
                  <a:pt x="6407" y="4406"/>
                  <a:pt x="6502" y="3120"/>
                </a:cubicBezTo>
                <a:cubicBezTo>
                  <a:pt x="6978" y="2429"/>
                  <a:pt x="8288" y="2429"/>
                  <a:pt x="9050" y="2239"/>
                </a:cubicBezTo>
                <a:cubicBezTo>
                  <a:pt x="9265" y="2143"/>
                  <a:pt x="9384" y="1715"/>
                  <a:pt x="9074" y="1596"/>
                </a:cubicBezTo>
                <a:cubicBezTo>
                  <a:pt x="7860" y="1072"/>
                  <a:pt x="6550" y="834"/>
                  <a:pt x="5288" y="524"/>
                </a:cubicBezTo>
                <a:cubicBezTo>
                  <a:pt x="4502" y="357"/>
                  <a:pt x="3716" y="262"/>
                  <a:pt x="2930" y="214"/>
                </a:cubicBezTo>
                <a:cubicBezTo>
                  <a:pt x="2096" y="143"/>
                  <a:pt x="1263" y="24"/>
                  <a:pt x="4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95" name="Google Shape;1695;p108"/>
          <p:cNvGrpSpPr/>
          <p:nvPr/>
        </p:nvGrpSpPr>
        <p:grpSpPr>
          <a:xfrm>
            <a:off x="6391275" y="4774565"/>
            <a:ext cx="586105" cy="552450"/>
            <a:chOff x="1629475" y="3236350"/>
            <a:chExt cx="277450" cy="233050"/>
          </a:xfrm>
        </p:grpSpPr>
        <p:sp>
          <p:nvSpPr>
            <p:cNvPr id="1696" name="Google Shape;1696;p108"/>
            <p:cNvSpPr/>
            <p:nvPr/>
          </p:nvSpPr>
          <p:spPr>
            <a:xfrm>
              <a:off x="1695550" y="3277550"/>
              <a:ext cx="155425" cy="97400"/>
            </a:xfrm>
            <a:custGeom>
              <a:avLst/>
              <a:gdLst/>
              <a:ahLst/>
              <a:cxnLst/>
              <a:rect l="l" t="t" r="r" b="b"/>
              <a:pathLst>
                <a:path w="6217" h="3896" extrusionOk="0">
                  <a:moveTo>
                    <a:pt x="3715" y="473"/>
                  </a:moveTo>
                  <a:cubicBezTo>
                    <a:pt x="3803" y="473"/>
                    <a:pt x="3891" y="474"/>
                    <a:pt x="3978" y="475"/>
                  </a:cubicBezTo>
                  <a:cubicBezTo>
                    <a:pt x="4835" y="475"/>
                    <a:pt x="5335" y="737"/>
                    <a:pt x="5335" y="1642"/>
                  </a:cubicBezTo>
                  <a:cubicBezTo>
                    <a:pt x="5335" y="2142"/>
                    <a:pt x="5240" y="2642"/>
                    <a:pt x="5240" y="3143"/>
                  </a:cubicBezTo>
                  <a:cubicBezTo>
                    <a:pt x="5076" y="3145"/>
                    <a:pt x="4913" y="3146"/>
                    <a:pt x="4749" y="3146"/>
                  </a:cubicBezTo>
                  <a:cubicBezTo>
                    <a:pt x="4345" y="3146"/>
                    <a:pt x="3941" y="3140"/>
                    <a:pt x="3537" y="3140"/>
                  </a:cubicBezTo>
                  <a:cubicBezTo>
                    <a:pt x="2583" y="3140"/>
                    <a:pt x="1633" y="3172"/>
                    <a:pt x="691" y="3381"/>
                  </a:cubicBezTo>
                  <a:cubicBezTo>
                    <a:pt x="549" y="2476"/>
                    <a:pt x="477" y="1547"/>
                    <a:pt x="525" y="618"/>
                  </a:cubicBezTo>
                  <a:cubicBezTo>
                    <a:pt x="1581" y="596"/>
                    <a:pt x="2657" y="473"/>
                    <a:pt x="3715" y="473"/>
                  </a:cubicBezTo>
                  <a:close/>
                  <a:moveTo>
                    <a:pt x="4068" y="0"/>
                  </a:moveTo>
                  <a:cubicBezTo>
                    <a:pt x="3752" y="0"/>
                    <a:pt x="3441" y="23"/>
                    <a:pt x="3192" y="23"/>
                  </a:cubicBezTo>
                  <a:cubicBezTo>
                    <a:pt x="2216" y="47"/>
                    <a:pt x="1263" y="166"/>
                    <a:pt x="287" y="166"/>
                  </a:cubicBezTo>
                  <a:cubicBezTo>
                    <a:pt x="215" y="166"/>
                    <a:pt x="168" y="190"/>
                    <a:pt x="120" y="237"/>
                  </a:cubicBezTo>
                  <a:cubicBezTo>
                    <a:pt x="72" y="261"/>
                    <a:pt x="48" y="332"/>
                    <a:pt x="48" y="404"/>
                  </a:cubicBezTo>
                  <a:cubicBezTo>
                    <a:pt x="1" y="1523"/>
                    <a:pt x="72" y="2642"/>
                    <a:pt x="287" y="3738"/>
                  </a:cubicBezTo>
                  <a:cubicBezTo>
                    <a:pt x="324" y="3832"/>
                    <a:pt x="406" y="3896"/>
                    <a:pt x="497" y="3896"/>
                  </a:cubicBezTo>
                  <a:cubicBezTo>
                    <a:pt x="522" y="3896"/>
                    <a:pt x="547" y="3891"/>
                    <a:pt x="572" y="3881"/>
                  </a:cubicBezTo>
                  <a:cubicBezTo>
                    <a:pt x="1560" y="3634"/>
                    <a:pt x="2557" y="3600"/>
                    <a:pt x="3557" y="3600"/>
                  </a:cubicBezTo>
                  <a:cubicBezTo>
                    <a:pt x="3941" y="3600"/>
                    <a:pt x="4327" y="3605"/>
                    <a:pt x="4712" y="3605"/>
                  </a:cubicBezTo>
                  <a:cubicBezTo>
                    <a:pt x="4968" y="3605"/>
                    <a:pt x="5223" y="3602"/>
                    <a:pt x="5478" y="3595"/>
                  </a:cubicBezTo>
                  <a:cubicBezTo>
                    <a:pt x="5597" y="3595"/>
                    <a:pt x="5693" y="3500"/>
                    <a:pt x="5716" y="3381"/>
                  </a:cubicBezTo>
                  <a:cubicBezTo>
                    <a:pt x="5645" y="2404"/>
                    <a:pt x="6216" y="809"/>
                    <a:pt x="5192" y="213"/>
                  </a:cubicBezTo>
                  <a:cubicBezTo>
                    <a:pt x="4896" y="38"/>
                    <a:pt x="4478" y="0"/>
                    <a:pt x="4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7" name="Google Shape;1697;p108"/>
            <p:cNvSpPr/>
            <p:nvPr/>
          </p:nvSpPr>
          <p:spPr>
            <a:xfrm>
              <a:off x="1629475" y="3236350"/>
              <a:ext cx="277450" cy="233050"/>
            </a:xfrm>
            <a:custGeom>
              <a:avLst/>
              <a:gdLst/>
              <a:ahLst/>
              <a:cxnLst/>
              <a:rect l="l" t="t" r="r" b="b"/>
              <a:pathLst>
                <a:path w="11098" h="9322" extrusionOk="0">
                  <a:moveTo>
                    <a:pt x="8461" y="891"/>
                  </a:moveTo>
                  <a:cubicBezTo>
                    <a:pt x="8843" y="891"/>
                    <a:pt x="9170" y="967"/>
                    <a:pt x="9193" y="1242"/>
                  </a:cubicBezTo>
                  <a:cubicBezTo>
                    <a:pt x="9217" y="1838"/>
                    <a:pt x="9098" y="2385"/>
                    <a:pt x="9145" y="2933"/>
                  </a:cubicBezTo>
                  <a:cubicBezTo>
                    <a:pt x="9193" y="3647"/>
                    <a:pt x="9264" y="4314"/>
                    <a:pt x="9288" y="5029"/>
                  </a:cubicBezTo>
                  <a:cubicBezTo>
                    <a:pt x="9312" y="5362"/>
                    <a:pt x="9288" y="5695"/>
                    <a:pt x="9193" y="6005"/>
                  </a:cubicBezTo>
                  <a:cubicBezTo>
                    <a:pt x="9172" y="6090"/>
                    <a:pt x="8981" y="6113"/>
                    <a:pt x="8761" y="6113"/>
                  </a:cubicBezTo>
                  <a:cubicBezTo>
                    <a:pt x="8487" y="6113"/>
                    <a:pt x="8166" y="6077"/>
                    <a:pt x="8074" y="6077"/>
                  </a:cubicBezTo>
                  <a:cubicBezTo>
                    <a:pt x="7809" y="6067"/>
                    <a:pt x="7545" y="6063"/>
                    <a:pt x="7280" y="6063"/>
                  </a:cubicBezTo>
                  <a:cubicBezTo>
                    <a:pt x="5728" y="6063"/>
                    <a:pt x="4175" y="6202"/>
                    <a:pt x="2608" y="6202"/>
                  </a:cubicBezTo>
                  <a:cubicBezTo>
                    <a:pt x="2422" y="6202"/>
                    <a:pt x="2235" y="6200"/>
                    <a:pt x="2048" y="6196"/>
                  </a:cubicBezTo>
                  <a:cubicBezTo>
                    <a:pt x="2048" y="4505"/>
                    <a:pt x="1953" y="2790"/>
                    <a:pt x="1953" y="1099"/>
                  </a:cubicBezTo>
                  <a:cubicBezTo>
                    <a:pt x="2778" y="1099"/>
                    <a:pt x="3607" y="1115"/>
                    <a:pt x="4437" y="1115"/>
                  </a:cubicBezTo>
                  <a:cubicBezTo>
                    <a:pt x="5405" y="1115"/>
                    <a:pt x="6374" y="1094"/>
                    <a:pt x="7335" y="1004"/>
                  </a:cubicBezTo>
                  <a:cubicBezTo>
                    <a:pt x="7570" y="979"/>
                    <a:pt x="8048" y="891"/>
                    <a:pt x="8461" y="891"/>
                  </a:cubicBezTo>
                  <a:close/>
                  <a:moveTo>
                    <a:pt x="9312" y="6958"/>
                  </a:moveTo>
                  <a:cubicBezTo>
                    <a:pt x="9479" y="7291"/>
                    <a:pt x="9645" y="7624"/>
                    <a:pt x="9836" y="7958"/>
                  </a:cubicBezTo>
                  <a:cubicBezTo>
                    <a:pt x="8426" y="8279"/>
                    <a:pt x="6932" y="8402"/>
                    <a:pt x="5431" y="8402"/>
                  </a:cubicBezTo>
                  <a:cubicBezTo>
                    <a:pt x="4043" y="8402"/>
                    <a:pt x="2649" y="8297"/>
                    <a:pt x="1310" y="8148"/>
                  </a:cubicBezTo>
                  <a:lnTo>
                    <a:pt x="1334" y="8148"/>
                  </a:lnTo>
                  <a:cubicBezTo>
                    <a:pt x="1548" y="7815"/>
                    <a:pt x="1763" y="7482"/>
                    <a:pt x="1929" y="7124"/>
                  </a:cubicBezTo>
                  <a:cubicBezTo>
                    <a:pt x="2278" y="7138"/>
                    <a:pt x="2627" y="7144"/>
                    <a:pt x="2975" y="7144"/>
                  </a:cubicBezTo>
                  <a:cubicBezTo>
                    <a:pt x="3816" y="7144"/>
                    <a:pt x="4653" y="7110"/>
                    <a:pt x="5478" y="7077"/>
                  </a:cubicBezTo>
                  <a:cubicBezTo>
                    <a:pt x="5698" y="7068"/>
                    <a:pt x="5923" y="7065"/>
                    <a:pt x="6151" y="7065"/>
                  </a:cubicBezTo>
                  <a:cubicBezTo>
                    <a:pt x="6636" y="7065"/>
                    <a:pt x="7136" y="7078"/>
                    <a:pt x="7631" y="7078"/>
                  </a:cubicBezTo>
                  <a:cubicBezTo>
                    <a:pt x="8139" y="7078"/>
                    <a:pt x="8642" y="7064"/>
                    <a:pt x="9121" y="7005"/>
                  </a:cubicBezTo>
                  <a:cubicBezTo>
                    <a:pt x="9193" y="7005"/>
                    <a:pt x="9240" y="6981"/>
                    <a:pt x="9312" y="6958"/>
                  </a:cubicBezTo>
                  <a:close/>
                  <a:moveTo>
                    <a:pt x="8261" y="1"/>
                  </a:moveTo>
                  <a:cubicBezTo>
                    <a:pt x="7519" y="1"/>
                    <a:pt x="6749" y="123"/>
                    <a:pt x="6026" y="123"/>
                  </a:cubicBezTo>
                  <a:cubicBezTo>
                    <a:pt x="4501" y="123"/>
                    <a:pt x="2977" y="171"/>
                    <a:pt x="1477" y="171"/>
                  </a:cubicBezTo>
                  <a:cubicBezTo>
                    <a:pt x="1358" y="171"/>
                    <a:pt x="1239" y="218"/>
                    <a:pt x="1167" y="290"/>
                  </a:cubicBezTo>
                  <a:cubicBezTo>
                    <a:pt x="1072" y="385"/>
                    <a:pt x="1001" y="504"/>
                    <a:pt x="1024" y="647"/>
                  </a:cubicBezTo>
                  <a:cubicBezTo>
                    <a:pt x="1024" y="2623"/>
                    <a:pt x="1120" y="4600"/>
                    <a:pt x="1120" y="6600"/>
                  </a:cubicBezTo>
                  <a:cubicBezTo>
                    <a:pt x="953" y="7220"/>
                    <a:pt x="453" y="7696"/>
                    <a:pt x="167" y="8291"/>
                  </a:cubicBezTo>
                  <a:cubicBezTo>
                    <a:pt x="0" y="8601"/>
                    <a:pt x="215" y="8982"/>
                    <a:pt x="572" y="8982"/>
                  </a:cubicBezTo>
                  <a:cubicBezTo>
                    <a:pt x="2142" y="9177"/>
                    <a:pt x="3800" y="9322"/>
                    <a:pt x="5454" y="9322"/>
                  </a:cubicBezTo>
                  <a:cubicBezTo>
                    <a:pt x="7237" y="9322"/>
                    <a:pt x="9014" y="9153"/>
                    <a:pt x="10669" y="8696"/>
                  </a:cubicBezTo>
                  <a:cubicBezTo>
                    <a:pt x="10955" y="8625"/>
                    <a:pt x="11098" y="8291"/>
                    <a:pt x="10955" y="8029"/>
                  </a:cubicBezTo>
                  <a:cubicBezTo>
                    <a:pt x="10598" y="7482"/>
                    <a:pt x="10288" y="6934"/>
                    <a:pt x="10026" y="6362"/>
                  </a:cubicBezTo>
                  <a:cubicBezTo>
                    <a:pt x="10503" y="5434"/>
                    <a:pt x="10122" y="3814"/>
                    <a:pt x="10050" y="2957"/>
                  </a:cubicBezTo>
                  <a:cubicBezTo>
                    <a:pt x="9955" y="1671"/>
                    <a:pt x="10574" y="194"/>
                    <a:pt x="8812" y="28"/>
                  </a:cubicBezTo>
                  <a:cubicBezTo>
                    <a:pt x="8631" y="9"/>
                    <a:pt x="8447" y="1"/>
                    <a:pt x="8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8" name="Google Shape;1698;p108"/>
            <p:cNvSpPr/>
            <p:nvPr/>
          </p:nvSpPr>
          <p:spPr>
            <a:xfrm>
              <a:off x="1722100" y="3422700"/>
              <a:ext cx="86850" cy="12075"/>
            </a:xfrm>
            <a:custGeom>
              <a:avLst/>
              <a:gdLst/>
              <a:ahLst/>
              <a:cxnLst/>
              <a:rect l="l" t="t" r="r" b="b"/>
              <a:pathLst>
                <a:path w="3474" h="483" extrusionOk="0">
                  <a:moveTo>
                    <a:pt x="303" y="1"/>
                  </a:moveTo>
                  <a:cubicBezTo>
                    <a:pt x="0" y="1"/>
                    <a:pt x="0" y="483"/>
                    <a:pt x="303" y="483"/>
                  </a:cubicBezTo>
                  <a:cubicBezTo>
                    <a:pt x="316" y="483"/>
                    <a:pt x="330" y="482"/>
                    <a:pt x="344" y="480"/>
                  </a:cubicBezTo>
                  <a:lnTo>
                    <a:pt x="3130" y="480"/>
                  </a:lnTo>
                  <a:cubicBezTo>
                    <a:pt x="3145" y="482"/>
                    <a:pt x="3158" y="483"/>
                    <a:pt x="3171" y="483"/>
                  </a:cubicBezTo>
                  <a:cubicBezTo>
                    <a:pt x="3474" y="483"/>
                    <a:pt x="3474" y="1"/>
                    <a:pt x="3171" y="1"/>
                  </a:cubicBezTo>
                  <a:cubicBezTo>
                    <a:pt x="3158" y="1"/>
                    <a:pt x="3145" y="2"/>
                    <a:pt x="3130" y="4"/>
                  </a:cubicBezTo>
                  <a:lnTo>
                    <a:pt x="344" y="4"/>
                  </a:lnTo>
                  <a:cubicBezTo>
                    <a:pt x="330" y="2"/>
                    <a:pt x="31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54" name="Google Shape;1554;p107"/>
          <p:cNvSpPr/>
          <p:nvPr/>
        </p:nvSpPr>
        <p:spPr>
          <a:xfrm>
            <a:off x="1653540" y="2990215"/>
            <a:ext cx="416560" cy="603885"/>
          </a:xfrm>
          <a:custGeom>
            <a:avLst/>
            <a:gdLst/>
            <a:ahLst/>
            <a:cxnLst/>
            <a:rect l="l" t="t" r="r" b="b"/>
            <a:pathLst>
              <a:path w="8884" h="8691" extrusionOk="0">
                <a:moveTo>
                  <a:pt x="2086" y="5614"/>
                </a:moveTo>
                <a:cubicBezTo>
                  <a:pt x="2154" y="5614"/>
                  <a:pt x="2221" y="5616"/>
                  <a:pt x="2287" y="5620"/>
                </a:cubicBezTo>
                <a:cubicBezTo>
                  <a:pt x="2382" y="6192"/>
                  <a:pt x="1835" y="6644"/>
                  <a:pt x="1263" y="6644"/>
                </a:cubicBezTo>
                <a:cubicBezTo>
                  <a:pt x="1201" y="6644"/>
                  <a:pt x="1083" y="6571"/>
                  <a:pt x="1071" y="6569"/>
                </a:cubicBezTo>
                <a:lnTo>
                  <a:pt x="1071" y="6569"/>
                </a:lnTo>
                <a:cubicBezTo>
                  <a:pt x="1004" y="6402"/>
                  <a:pt x="1168" y="6143"/>
                  <a:pt x="1239" y="6001"/>
                </a:cubicBezTo>
                <a:cubicBezTo>
                  <a:pt x="1399" y="5682"/>
                  <a:pt x="1741" y="5614"/>
                  <a:pt x="2086" y="5614"/>
                </a:cubicBezTo>
                <a:close/>
                <a:moveTo>
                  <a:pt x="7788" y="6739"/>
                </a:moveTo>
                <a:cubicBezTo>
                  <a:pt x="7881" y="7297"/>
                  <a:pt x="7362" y="7764"/>
                  <a:pt x="6805" y="7764"/>
                </a:cubicBezTo>
                <a:cubicBezTo>
                  <a:pt x="6792" y="7764"/>
                  <a:pt x="6778" y="7764"/>
                  <a:pt x="6764" y="7764"/>
                </a:cubicBezTo>
                <a:cubicBezTo>
                  <a:pt x="6703" y="7764"/>
                  <a:pt x="6589" y="7711"/>
                  <a:pt x="6573" y="7711"/>
                </a:cubicBezTo>
                <a:cubicBezTo>
                  <a:pt x="6572" y="7711"/>
                  <a:pt x="6572" y="7711"/>
                  <a:pt x="6572" y="7711"/>
                </a:cubicBezTo>
                <a:lnTo>
                  <a:pt x="6572" y="7711"/>
                </a:lnTo>
                <a:cubicBezTo>
                  <a:pt x="6505" y="7544"/>
                  <a:pt x="6646" y="7286"/>
                  <a:pt x="6717" y="7144"/>
                </a:cubicBezTo>
                <a:cubicBezTo>
                  <a:pt x="6931" y="6739"/>
                  <a:pt x="7383" y="6739"/>
                  <a:pt x="7788" y="6739"/>
                </a:cubicBezTo>
                <a:close/>
                <a:moveTo>
                  <a:pt x="2763" y="0"/>
                </a:moveTo>
                <a:cubicBezTo>
                  <a:pt x="2501" y="0"/>
                  <a:pt x="2287" y="238"/>
                  <a:pt x="2335" y="500"/>
                </a:cubicBezTo>
                <a:cubicBezTo>
                  <a:pt x="2287" y="572"/>
                  <a:pt x="2263" y="643"/>
                  <a:pt x="2263" y="738"/>
                </a:cubicBezTo>
                <a:lnTo>
                  <a:pt x="2263" y="4715"/>
                </a:lnTo>
                <a:cubicBezTo>
                  <a:pt x="1501" y="4715"/>
                  <a:pt x="811" y="4858"/>
                  <a:pt x="406" y="5596"/>
                </a:cubicBezTo>
                <a:cubicBezTo>
                  <a:pt x="1" y="6335"/>
                  <a:pt x="48" y="7168"/>
                  <a:pt x="906" y="7478"/>
                </a:cubicBezTo>
                <a:cubicBezTo>
                  <a:pt x="1039" y="7524"/>
                  <a:pt x="1178" y="7545"/>
                  <a:pt x="1317" y="7545"/>
                </a:cubicBezTo>
                <a:cubicBezTo>
                  <a:pt x="1821" y="7545"/>
                  <a:pt x="2337" y="7271"/>
                  <a:pt x="2692" y="6954"/>
                </a:cubicBezTo>
                <a:cubicBezTo>
                  <a:pt x="3144" y="6525"/>
                  <a:pt x="3335" y="5882"/>
                  <a:pt x="3144" y="5287"/>
                </a:cubicBezTo>
                <a:cubicBezTo>
                  <a:pt x="3168" y="5239"/>
                  <a:pt x="3168" y="5192"/>
                  <a:pt x="3168" y="5144"/>
                </a:cubicBezTo>
                <a:lnTo>
                  <a:pt x="3168" y="953"/>
                </a:lnTo>
                <a:cubicBezTo>
                  <a:pt x="4716" y="976"/>
                  <a:pt x="6240" y="1143"/>
                  <a:pt x="7788" y="1191"/>
                </a:cubicBezTo>
                <a:lnTo>
                  <a:pt x="7788" y="5835"/>
                </a:lnTo>
                <a:cubicBezTo>
                  <a:pt x="7026" y="5858"/>
                  <a:pt x="6312" y="5977"/>
                  <a:pt x="5907" y="6739"/>
                </a:cubicBezTo>
                <a:cubicBezTo>
                  <a:pt x="5526" y="7454"/>
                  <a:pt x="5550" y="8311"/>
                  <a:pt x="6407" y="8621"/>
                </a:cubicBezTo>
                <a:cubicBezTo>
                  <a:pt x="6546" y="8669"/>
                  <a:pt x="6689" y="8691"/>
                  <a:pt x="6833" y="8691"/>
                </a:cubicBezTo>
                <a:cubicBezTo>
                  <a:pt x="7333" y="8691"/>
                  <a:pt x="7842" y="8430"/>
                  <a:pt x="8193" y="8097"/>
                </a:cubicBezTo>
                <a:cubicBezTo>
                  <a:pt x="8407" y="7906"/>
                  <a:pt x="8550" y="7668"/>
                  <a:pt x="8622" y="7406"/>
                </a:cubicBezTo>
                <a:cubicBezTo>
                  <a:pt x="8693" y="7335"/>
                  <a:pt x="8717" y="7240"/>
                  <a:pt x="8717" y="7144"/>
                </a:cubicBezTo>
                <a:lnTo>
                  <a:pt x="8717" y="953"/>
                </a:lnTo>
                <a:cubicBezTo>
                  <a:pt x="8884" y="643"/>
                  <a:pt x="8645" y="286"/>
                  <a:pt x="8312" y="286"/>
                </a:cubicBezTo>
                <a:cubicBezTo>
                  <a:pt x="6455" y="262"/>
                  <a:pt x="4621" y="24"/>
                  <a:pt x="27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3" name="Google Shape;1683;p108"/>
          <p:cNvSpPr/>
          <p:nvPr/>
        </p:nvSpPr>
        <p:spPr>
          <a:xfrm>
            <a:off x="6979285" y="692785"/>
            <a:ext cx="542290" cy="495935"/>
          </a:xfrm>
          <a:custGeom>
            <a:avLst/>
            <a:gdLst/>
            <a:ahLst/>
            <a:cxnLst/>
            <a:rect l="l" t="t" r="r" b="b"/>
            <a:pathLst>
              <a:path w="10186" h="9787" extrusionOk="0">
                <a:moveTo>
                  <a:pt x="6352" y="1003"/>
                </a:moveTo>
                <a:lnTo>
                  <a:pt x="6352" y="1003"/>
                </a:lnTo>
                <a:cubicBezTo>
                  <a:pt x="6638" y="1050"/>
                  <a:pt x="6923" y="1145"/>
                  <a:pt x="7185" y="1264"/>
                </a:cubicBezTo>
                <a:cubicBezTo>
                  <a:pt x="6947" y="1384"/>
                  <a:pt x="6709" y="1526"/>
                  <a:pt x="6495" y="1646"/>
                </a:cubicBezTo>
                <a:cubicBezTo>
                  <a:pt x="6399" y="1455"/>
                  <a:pt x="6352" y="1217"/>
                  <a:pt x="6352" y="1003"/>
                </a:cubicBezTo>
                <a:close/>
                <a:moveTo>
                  <a:pt x="7185" y="1812"/>
                </a:moveTo>
                <a:lnTo>
                  <a:pt x="7185" y="1812"/>
                </a:lnTo>
                <a:cubicBezTo>
                  <a:pt x="7114" y="1907"/>
                  <a:pt x="7042" y="1979"/>
                  <a:pt x="6971" y="2074"/>
                </a:cubicBezTo>
                <a:cubicBezTo>
                  <a:pt x="6923" y="2050"/>
                  <a:pt x="6876" y="2027"/>
                  <a:pt x="6828" y="2003"/>
                </a:cubicBezTo>
                <a:lnTo>
                  <a:pt x="7185" y="1812"/>
                </a:lnTo>
                <a:close/>
                <a:moveTo>
                  <a:pt x="7614" y="1979"/>
                </a:moveTo>
                <a:lnTo>
                  <a:pt x="7614" y="2003"/>
                </a:lnTo>
                <a:lnTo>
                  <a:pt x="7614" y="2312"/>
                </a:lnTo>
                <a:lnTo>
                  <a:pt x="7400" y="2241"/>
                </a:lnTo>
                <a:cubicBezTo>
                  <a:pt x="7471" y="2146"/>
                  <a:pt x="7543" y="2074"/>
                  <a:pt x="7614" y="1979"/>
                </a:cubicBezTo>
                <a:close/>
                <a:moveTo>
                  <a:pt x="8066" y="1860"/>
                </a:moveTo>
                <a:lnTo>
                  <a:pt x="8066" y="1860"/>
                </a:lnTo>
                <a:cubicBezTo>
                  <a:pt x="8233" y="2027"/>
                  <a:pt x="8376" y="2193"/>
                  <a:pt x="8519" y="2384"/>
                </a:cubicBezTo>
                <a:lnTo>
                  <a:pt x="8090" y="2384"/>
                </a:lnTo>
                <a:cubicBezTo>
                  <a:pt x="8090" y="2217"/>
                  <a:pt x="8090" y="2027"/>
                  <a:pt x="8066" y="1860"/>
                </a:cubicBezTo>
                <a:close/>
                <a:moveTo>
                  <a:pt x="5244" y="922"/>
                </a:moveTo>
                <a:cubicBezTo>
                  <a:pt x="5328" y="922"/>
                  <a:pt x="5411" y="925"/>
                  <a:pt x="5495" y="931"/>
                </a:cubicBezTo>
                <a:lnTo>
                  <a:pt x="5899" y="931"/>
                </a:lnTo>
                <a:cubicBezTo>
                  <a:pt x="5876" y="1264"/>
                  <a:pt x="5947" y="1574"/>
                  <a:pt x="6090" y="1860"/>
                </a:cubicBezTo>
                <a:cubicBezTo>
                  <a:pt x="5661" y="2122"/>
                  <a:pt x="5233" y="2408"/>
                  <a:pt x="4804" y="2693"/>
                </a:cubicBezTo>
                <a:cubicBezTo>
                  <a:pt x="4590" y="2146"/>
                  <a:pt x="4471" y="1574"/>
                  <a:pt x="4494" y="1003"/>
                </a:cubicBezTo>
                <a:cubicBezTo>
                  <a:pt x="4744" y="949"/>
                  <a:pt x="4994" y="922"/>
                  <a:pt x="5244" y="922"/>
                </a:cubicBezTo>
                <a:close/>
                <a:moveTo>
                  <a:pt x="6376" y="2241"/>
                </a:moveTo>
                <a:lnTo>
                  <a:pt x="6495" y="2336"/>
                </a:lnTo>
                <a:cubicBezTo>
                  <a:pt x="6566" y="2384"/>
                  <a:pt x="6638" y="2431"/>
                  <a:pt x="6709" y="2479"/>
                </a:cubicBezTo>
                <a:cubicBezTo>
                  <a:pt x="6447" y="2884"/>
                  <a:pt x="6209" y="3313"/>
                  <a:pt x="6018" y="3741"/>
                </a:cubicBezTo>
                <a:cubicBezTo>
                  <a:pt x="5899" y="3694"/>
                  <a:pt x="5780" y="3646"/>
                  <a:pt x="5661" y="3574"/>
                </a:cubicBezTo>
                <a:cubicBezTo>
                  <a:pt x="5423" y="3455"/>
                  <a:pt x="5209" y="3289"/>
                  <a:pt x="5042" y="3098"/>
                </a:cubicBezTo>
                <a:cubicBezTo>
                  <a:pt x="5495" y="2789"/>
                  <a:pt x="5923" y="2503"/>
                  <a:pt x="6376" y="2241"/>
                </a:cubicBezTo>
                <a:close/>
                <a:moveTo>
                  <a:pt x="4042" y="1104"/>
                </a:moveTo>
                <a:cubicBezTo>
                  <a:pt x="4019" y="1745"/>
                  <a:pt x="4162" y="2385"/>
                  <a:pt x="4423" y="2955"/>
                </a:cubicBezTo>
                <a:cubicBezTo>
                  <a:pt x="4018" y="3241"/>
                  <a:pt x="3637" y="3551"/>
                  <a:pt x="3256" y="3860"/>
                </a:cubicBezTo>
                <a:cubicBezTo>
                  <a:pt x="2923" y="3170"/>
                  <a:pt x="2732" y="2455"/>
                  <a:pt x="2661" y="1693"/>
                </a:cubicBezTo>
                <a:cubicBezTo>
                  <a:pt x="3082" y="1435"/>
                  <a:pt x="3550" y="1224"/>
                  <a:pt x="4042" y="1104"/>
                </a:cubicBezTo>
                <a:close/>
                <a:moveTo>
                  <a:pt x="7138" y="2670"/>
                </a:moveTo>
                <a:cubicBezTo>
                  <a:pt x="7304" y="2741"/>
                  <a:pt x="7471" y="2789"/>
                  <a:pt x="7638" y="2812"/>
                </a:cubicBezTo>
                <a:cubicBezTo>
                  <a:pt x="7685" y="3265"/>
                  <a:pt x="7709" y="3741"/>
                  <a:pt x="7781" y="4217"/>
                </a:cubicBezTo>
                <a:cubicBezTo>
                  <a:pt x="7328" y="4170"/>
                  <a:pt x="6876" y="4075"/>
                  <a:pt x="6447" y="3932"/>
                </a:cubicBezTo>
                <a:cubicBezTo>
                  <a:pt x="6638" y="3503"/>
                  <a:pt x="6876" y="3074"/>
                  <a:pt x="7138" y="2670"/>
                </a:cubicBezTo>
                <a:close/>
                <a:moveTo>
                  <a:pt x="8757" y="2836"/>
                </a:moveTo>
                <a:cubicBezTo>
                  <a:pt x="8971" y="3265"/>
                  <a:pt x="9091" y="3717"/>
                  <a:pt x="9138" y="4170"/>
                </a:cubicBezTo>
                <a:cubicBezTo>
                  <a:pt x="9138" y="4217"/>
                  <a:pt x="9138" y="4289"/>
                  <a:pt x="9162" y="4313"/>
                </a:cubicBezTo>
                <a:lnTo>
                  <a:pt x="9162" y="4337"/>
                </a:lnTo>
                <a:cubicBezTo>
                  <a:pt x="8852" y="4337"/>
                  <a:pt x="8567" y="4313"/>
                  <a:pt x="8233" y="4265"/>
                </a:cubicBezTo>
                <a:cubicBezTo>
                  <a:pt x="8186" y="3813"/>
                  <a:pt x="8138" y="3336"/>
                  <a:pt x="8114" y="2860"/>
                </a:cubicBezTo>
                <a:lnTo>
                  <a:pt x="8114" y="2860"/>
                </a:lnTo>
                <a:cubicBezTo>
                  <a:pt x="8177" y="2867"/>
                  <a:pt x="8240" y="2870"/>
                  <a:pt x="8302" y="2870"/>
                </a:cubicBezTo>
                <a:cubicBezTo>
                  <a:pt x="8454" y="2870"/>
                  <a:pt x="8606" y="2853"/>
                  <a:pt x="8757" y="2836"/>
                </a:cubicBezTo>
                <a:close/>
                <a:moveTo>
                  <a:pt x="2280" y="2003"/>
                </a:moveTo>
                <a:lnTo>
                  <a:pt x="2256" y="2027"/>
                </a:lnTo>
                <a:cubicBezTo>
                  <a:pt x="2351" y="2765"/>
                  <a:pt x="2565" y="3503"/>
                  <a:pt x="2923" y="4170"/>
                </a:cubicBezTo>
                <a:cubicBezTo>
                  <a:pt x="2518" y="4527"/>
                  <a:pt x="2137" y="4908"/>
                  <a:pt x="1779" y="5313"/>
                </a:cubicBezTo>
                <a:cubicBezTo>
                  <a:pt x="1518" y="4860"/>
                  <a:pt x="1279" y="4384"/>
                  <a:pt x="1065" y="3908"/>
                </a:cubicBezTo>
                <a:cubicBezTo>
                  <a:pt x="1256" y="3170"/>
                  <a:pt x="1660" y="2503"/>
                  <a:pt x="2280" y="2003"/>
                </a:cubicBezTo>
                <a:close/>
                <a:moveTo>
                  <a:pt x="4685" y="3360"/>
                </a:moveTo>
                <a:cubicBezTo>
                  <a:pt x="4780" y="3479"/>
                  <a:pt x="4875" y="3574"/>
                  <a:pt x="4994" y="3694"/>
                </a:cubicBezTo>
                <a:cubicBezTo>
                  <a:pt x="5233" y="3884"/>
                  <a:pt x="5495" y="4051"/>
                  <a:pt x="5804" y="4194"/>
                </a:cubicBezTo>
                <a:cubicBezTo>
                  <a:pt x="5614" y="4598"/>
                  <a:pt x="5447" y="5027"/>
                  <a:pt x="5304" y="5456"/>
                </a:cubicBezTo>
                <a:cubicBezTo>
                  <a:pt x="5042" y="5384"/>
                  <a:pt x="4780" y="5289"/>
                  <a:pt x="4518" y="5170"/>
                </a:cubicBezTo>
                <a:cubicBezTo>
                  <a:pt x="4113" y="4956"/>
                  <a:pt x="3756" y="4646"/>
                  <a:pt x="3494" y="4265"/>
                </a:cubicBezTo>
                <a:cubicBezTo>
                  <a:pt x="3875" y="3956"/>
                  <a:pt x="4280" y="3646"/>
                  <a:pt x="4685" y="3360"/>
                </a:cubicBezTo>
                <a:close/>
                <a:moveTo>
                  <a:pt x="6233" y="4360"/>
                </a:moveTo>
                <a:cubicBezTo>
                  <a:pt x="6733" y="4527"/>
                  <a:pt x="7281" y="4646"/>
                  <a:pt x="7828" y="4694"/>
                </a:cubicBezTo>
                <a:cubicBezTo>
                  <a:pt x="7876" y="5099"/>
                  <a:pt x="7947" y="5503"/>
                  <a:pt x="7995" y="5908"/>
                </a:cubicBezTo>
                <a:cubicBezTo>
                  <a:pt x="7233" y="5837"/>
                  <a:pt x="6495" y="5742"/>
                  <a:pt x="5756" y="5575"/>
                </a:cubicBezTo>
                <a:cubicBezTo>
                  <a:pt x="5899" y="5170"/>
                  <a:pt x="6042" y="4765"/>
                  <a:pt x="6233" y="4360"/>
                </a:cubicBezTo>
                <a:close/>
                <a:moveTo>
                  <a:pt x="8305" y="4765"/>
                </a:moveTo>
                <a:cubicBezTo>
                  <a:pt x="8590" y="4765"/>
                  <a:pt x="8900" y="4789"/>
                  <a:pt x="9162" y="4789"/>
                </a:cubicBezTo>
                <a:cubicBezTo>
                  <a:pt x="9162" y="5194"/>
                  <a:pt x="9091" y="5623"/>
                  <a:pt x="8971" y="6004"/>
                </a:cubicBezTo>
                <a:lnTo>
                  <a:pt x="8971" y="6027"/>
                </a:lnTo>
                <a:lnTo>
                  <a:pt x="8471" y="5956"/>
                </a:lnTo>
                <a:cubicBezTo>
                  <a:pt x="8400" y="5551"/>
                  <a:pt x="8352" y="5170"/>
                  <a:pt x="8305" y="4765"/>
                </a:cubicBezTo>
                <a:close/>
                <a:moveTo>
                  <a:pt x="970" y="4765"/>
                </a:moveTo>
                <a:cubicBezTo>
                  <a:pt x="1113" y="5075"/>
                  <a:pt x="1303" y="5384"/>
                  <a:pt x="1494" y="5694"/>
                </a:cubicBezTo>
                <a:cubicBezTo>
                  <a:pt x="1375" y="5813"/>
                  <a:pt x="1256" y="5956"/>
                  <a:pt x="1160" y="6099"/>
                </a:cubicBezTo>
                <a:cubicBezTo>
                  <a:pt x="1065" y="5765"/>
                  <a:pt x="994" y="5432"/>
                  <a:pt x="970" y="5099"/>
                </a:cubicBezTo>
                <a:lnTo>
                  <a:pt x="970" y="4765"/>
                </a:lnTo>
                <a:close/>
                <a:moveTo>
                  <a:pt x="8543" y="6432"/>
                </a:moveTo>
                <a:lnTo>
                  <a:pt x="8829" y="6456"/>
                </a:lnTo>
                <a:cubicBezTo>
                  <a:pt x="8757" y="6599"/>
                  <a:pt x="8709" y="6742"/>
                  <a:pt x="8614" y="6885"/>
                </a:cubicBezTo>
                <a:cubicBezTo>
                  <a:pt x="8590" y="6742"/>
                  <a:pt x="8567" y="6599"/>
                  <a:pt x="8543" y="6432"/>
                </a:cubicBezTo>
                <a:close/>
                <a:moveTo>
                  <a:pt x="3161" y="4551"/>
                </a:moveTo>
                <a:cubicBezTo>
                  <a:pt x="3304" y="4741"/>
                  <a:pt x="3470" y="4932"/>
                  <a:pt x="3637" y="5099"/>
                </a:cubicBezTo>
                <a:cubicBezTo>
                  <a:pt x="4066" y="5503"/>
                  <a:pt x="4590" y="5789"/>
                  <a:pt x="5137" y="5956"/>
                </a:cubicBezTo>
                <a:cubicBezTo>
                  <a:pt x="4971" y="6504"/>
                  <a:pt x="4828" y="7051"/>
                  <a:pt x="4709" y="7599"/>
                </a:cubicBezTo>
                <a:cubicBezTo>
                  <a:pt x="4256" y="7480"/>
                  <a:pt x="3828" y="7290"/>
                  <a:pt x="3423" y="7075"/>
                </a:cubicBezTo>
                <a:cubicBezTo>
                  <a:pt x="2851" y="6742"/>
                  <a:pt x="2375" y="6265"/>
                  <a:pt x="2041" y="5718"/>
                </a:cubicBezTo>
                <a:cubicBezTo>
                  <a:pt x="2375" y="5313"/>
                  <a:pt x="2756" y="4932"/>
                  <a:pt x="3161" y="4551"/>
                </a:cubicBezTo>
                <a:close/>
                <a:moveTo>
                  <a:pt x="5590" y="6099"/>
                </a:moveTo>
                <a:cubicBezTo>
                  <a:pt x="6399" y="6242"/>
                  <a:pt x="7233" y="6361"/>
                  <a:pt x="8066" y="6385"/>
                </a:cubicBezTo>
                <a:cubicBezTo>
                  <a:pt x="8138" y="6742"/>
                  <a:pt x="8186" y="7099"/>
                  <a:pt x="8257" y="7456"/>
                </a:cubicBezTo>
                <a:cubicBezTo>
                  <a:pt x="8186" y="7551"/>
                  <a:pt x="8090" y="7647"/>
                  <a:pt x="8019" y="7742"/>
                </a:cubicBezTo>
                <a:lnTo>
                  <a:pt x="8019" y="7766"/>
                </a:lnTo>
                <a:cubicBezTo>
                  <a:pt x="7638" y="7804"/>
                  <a:pt x="7257" y="7823"/>
                  <a:pt x="6877" y="7823"/>
                </a:cubicBezTo>
                <a:cubicBezTo>
                  <a:pt x="6308" y="7823"/>
                  <a:pt x="5742" y="7780"/>
                  <a:pt x="5185" y="7694"/>
                </a:cubicBezTo>
                <a:cubicBezTo>
                  <a:pt x="5304" y="7147"/>
                  <a:pt x="5423" y="6623"/>
                  <a:pt x="5590" y="6099"/>
                </a:cubicBezTo>
                <a:close/>
                <a:moveTo>
                  <a:pt x="1732" y="6075"/>
                </a:moveTo>
                <a:cubicBezTo>
                  <a:pt x="2113" y="6623"/>
                  <a:pt x="2613" y="7099"/>
                  <a:pt x="3185" y="7456"/>
                </a:cubicBezTo>
                <a:cubicBezTo>
                  <a:pt x="3637" y="7742"/>
                  <a:pt x="4113" y="7956"/>
                  <a:pt x="4637" y="8052"/>
                </a:cubicBezTo>
                <a:cubicBezTo>
                  <a:pt x="4590" y="8314"/>
                  <a:pt x="4542" y="8552"/>
                  <a:pt x="4518" y="8814"/>
                </a:cubicBezTo>
                <a:cubicBezTo>
                  <a:pt x="4137" y="8766"/>
                  <a:pt x="3780" y="8695"/>
                  <a:pt x="3446" y="8575"/>
                </a:cubicBezTo>
                <a:cubicBezTo>
                  <a:pt x="2470" y="8290"/>
                  <a:pt x="1684" y="7575"/>
                  <a:pt x="1327" y="6623"/>
                </a:cubicBezTo>
                <a:cubicBezTo>
                  <a:pt x="1470" y="6456"/>
                  <a:pt x="1589" y="6265"/>
                  <a:pt x="1732" y="6075"/>
                </a:cubicBezTo>
                <a:close/>
                <a:moveTo>
                  <a:pt x="5090" y="8171"/>
                </a:moveTo>
                <a:cubicBezTo>
                  <a:pt x="5627" y="8252"/>
                  <a:pt x="6153" y="8289"/>
                  <a:pt x="6683" y="8289"/>
                </a:cubicBezTo>
                <a:cubicBezTo>
                  <a:pt x="6928" y="8289"/>
                  <a:pt x="7175" y="8281"/>
                  <a:pt x="7424" y="8266"/>
                </a:cubicBezTo>
                <a:lnTo>
                  <a:pt x="7424" y="8266"/>
                </a:lnTo>
                <a:cubicBezTo>
                  <a:pt x="7281" y="8361"/>
                  <a:pt x="7090" y="8456"/>
                  <a:pt x="6923" y="8552"/>
                </a:cubicBezTo>
                <a:cubicBezTo>
                  <a:pt x="6435" y="8777"/>
                  <a:pt x="5917" y="8884"/>
                  <a:pt x="5392" y="8884"/>
                </a:cubicBezTo>
                <a:cubicBezTo>
                  <a:pt x="5252" y="8884"/>
                  <a:pt x="5111" y="8876"/>
                  <a:pt x="4971" y="8861"/>
                </a:cubicBezTo>
                <a:cubicBezTo>
                  <a:pt x="4994" y="8647"/>
                  <a:pt x="5042" y="8409"/>
                  <a:pt x="5090" y="8171"/>
                </a:cubicBezTo>
                <a:close/>
                <a:moveTo>
                  <a:pt x="5341" y="0"/>
                </a:moveTo>
                <a:cubicBezTo>
                  <a:pt x="2545" y="0"/>
                  <a:pt x="64" y="1913"/>
                  <a:pt x="41" y="4837"/>
                </a:cubicBezTo>
                <a:cubicBezTo>
                  <a:pt x="1" y="7869"/>
                  <a:pt x="2432" y="9786"/>
                  <a:pt x="5178" y="9786"/>
                </a:cubicBezTo>
                <a:cubicBezTo>
                  <a:pt x="5666" y="9786"/>
                  <a:pt x="6165" y="9725"/>
                  <a:pt x="6661" y="9600"/>
                </a:cubicBezTo>
                <a:cubicBezTo>
                  <a:pt x="8995" y="9028"/>
                  <a:pt x="10186" y="6551"/>
                  <a:pt x="10067" y="4313"/>
                </a:cubicBezTo>
                <a:cubicBezTo>
                  <a:pt x="9949" y="1797"/>
                  <a:pt x="8091" y="1"/>
                  <a:pt x="5593" y="1"/>
                </a:cubicBezTo>
                <a:cubicBezTo>
                  <a:pt x="5560" y="1"/>
                  <a:pt x="5527" y="2"/>
                  <a:pt x="5495" y="2"/>
                </a:cubicBezTo>
                <a:cubicBezTo>
                  <a:pt x="5443" y="1"/>
                  <a:pt x="5392" y="0"/>
                  <a:pt x="5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835" name="Google Shape;1835;p11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83482" y="4149268"/>
            <a:ext cx="1557075" cy="78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5;p11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83482" y="4677588"/>
            <a:ext cx="1557075" cy="78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1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788154" y="4688459"/>
            <a:ext cx="1300919" cy="17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99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77815" y="5080000"/>
            <a:ext cx="460375" cy="48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9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9967624">
            <a:off x="5017135" y="5495925"/>
            <a:ext cx="417195" cy="4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>
            <a:spLocks noGrp="1"/>
          </p:cNvSpPr>
          <p:nvPr>
            <p:ph type="title"/>
          </p:nvPr>
        </p:nvSpPr>
        <p:spPr>
          <a:xfrm>
            <a:off x="2699157" y="908839"/>
            <a:ext cx="5470200" cy="413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rgbClr val="002060"/>
                </a:solidFill>
              </a:rPr>
              <a:t>Образцов Дмитрий Алексеевич</a:t>
            </a:r>
            <a:endParaRPr lang="ru-RU" sz="2200" i="1" dirty="0" smtClean="0">
              <a:solidFill>
                <a:srgbClr val="002060"/>
              </a:solidFill>
            </a:endParaRPr>
          </a:p>
        </p:txBody>
      </p:sp>
      <p:sp>
        <p:nvSpPr>
          <p:cNvPr id="3" name="AutoShape 2" descr="blob:https://web.whatsapp.com/a323f87b-4e0f-4b51-be55-5810057cfde3"/>
          <p:cNvSpPr>
            <a:spLocks noChangeAspect="1" noChangeArrowheads="1"/>
          </p:cNvSpPr>
          <p:nvPr/>
        </p:nvSpPr>
        <p:spPr bwMode="auto">
          <a:xfrm>
            <a:off x="155575" y="7127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29" name="Picture 5" descr="C:\Users\user\Downloads\WhatsApp Image 2023-12-13 at 10.49.27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35" y="908685"/>
            <a:ext cx="1345565" cy="2063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WhatsApp Image 2023-12-13 at 10.45.5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85645"/>
            <a:ext cx="2757170" cy="21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56;p51"/>
          <p:cNvSpPr/>
          <p:nvPr/>
        </p:nvSpPr>
        <p:spPr>
          <a:xfrm rot="-391042">
            <a:off x="7629740" y="3705043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rgbClr val="002060">
              <a:alpha val="267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358;p51"/>
          <p:cNvSpPr/>
          <p:nvPr/>
        </p:nvSpPr>
        <p:spPr>
          <a:xfrm rot="-2148808">
            <a:off x="5498698" y="2017377"/>
            <a:ext cx="922391" cy="266322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rgbClr val="002060">
              <a:alpha val="26789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1031" name="Picture 7" descr="C:\Users\user\Downloads\WhatsApp Image 2023-12-13 at 10.45.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30" y="1506220"/>
            <a:ext cx="3025775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471;p58"/>
          <p:cNvSpPr/>
          <p:nvPr/>
        </p:nvSpPr>
        <p:spPr>
          <a:xfrm>
            <a:off x="7618470" y="4797152"/>
            <a:ext cx="417754" cy="389277"/>
          </a:xfrm>
          <a:custGeom>
            <a:avLst/>
            <a:gdLst/>
            <a:ahLst/>
            <a:cxnLst/>
            <a:rect l="l" t="t" r="r" b="b"/>
            <a:pathLst>
              <a:path w="10313" h="9610" extrusionOk="0">
                <a:moveTo>
                  <a:pt x="4869" y="904"/>
                </a:moveTo>
                <a:cubicBezTo>
                  <a:pt x="5298" y="904"/>
                  <a:pt x="5750" y="967"/>
                  <a:pt x="6002" y="1303"/>
                </a:cubicBezTo>
                <a:cubicBezTo>
                  <a:pt x="6169" y="1565"/>
                  <a:pt x="6312" y="1874"/>
                  <a:pt x="6359" y="2184"/>
                </a:cubicBezTo>
                <a:cubicBezTo>
                  <a:pt x="6002" y="2208"/>
                  <a:pt x="5645" y="2232"/>
                  <a:pt x="5311" y="2232"/>
                </a:cubicBezTo>
                <a:cubicBezTo>
                  <a:pt x="4454" y="2232"/>
                  <a:pt x="3621" y="2255"/>
                  <a:pt x="2787" y="2279"/>
                </a:cubicBezTo>
                <a:cubicBezTo>
                  <a:pt x="2906" y="1422"/>
                  <a:pt x="3359" y="993"/>
                  <a:pt x="4359" y="922"/>
                </a:cubicBezTo>
                <a:cubicBezTo>
                  <a:pt x="4514" y="915"/>
                  <a:pt x="4689" y="904"/>
                  <a:pt x="4869" y="904"/>
                </a:cubicBezTo>
                <a:close/>
                <a:moveTo>
                  <a:pt x="7963" y="3027"/>
                </a:moveTo>
                <a:cubicBezTo>
                  <a:pt x="8293" y="3027"/>
                  <a:pt x="8561" y="3065"/>
                  <a:pt x="8598" y="3184"/>
                </a:cubicBezTo>
                <a:cubicBezTo>
                  <a:pt x="8669" y="3589"/>
                  <a:pt x="8669" y="4018"/>
                  <a:pt x="8598" y="4423"/>
                </a:cubicBezTo>
                <a:cubicBezTo>
                  <a:pt x="7764" y="4970"/>
                  <a:pt x="6836" y="5375"/>
                  <a:pt x="5859" y="5566"/>
                </a:cubicBezTo>
                <a:cubicBezTo>
                  <a:pt x="5815" y="5367"/>
                  <a:pt x="5648" y="5230"/>
                  <a:pt x="5472" y="5230"/>
                </a:cubicBezTo>
                <a:cubicBezTo>
                  <a:pt x="5458" y="5230"/>
                  <a:pt x="5444" y="5231"/>
                  <a:pt x="5431" y="5232"/>
                </a:cubicBezTo>
                <a:cubicBezTo>
                  <a:pt x="5263" y="5222"/>
                  <a:pt x="5091" y="5217"/>
                  <a:pt x="4919" y="5217"/>
                </a:cubicBezTo>
                <a:cubicBezTo>
                  <a:pt x="4675" y="5217"/>
                  <a:pt x="4429" y="5228"/>
                  <a:pt x="4192" y="5256"/>
                </a:cubicBezTo>
                <a:cubicBezTo>
                  <a:pt x="3978" y="5256"/>
                  <a:pt x="3811" y="5399"/>
                  <a:pt x="3740" y="5613"/>
                </a:cubicBezTo>
                <a:cubicBezTo>
                  <a:pt x="2763" y="5399"/>
                  <a:pt x="1835" y="5089"/>
                  <a:pt x="930" y="4637"/>
                </a:cubicBezTo>
                <a:cubicBezTo>
                  <a:pt x="930" y="4161"/>
                  <a:pt x="906" y="3708"/>
                  <a:pt x="906" y="3232"/>
                </a:cubicBezTo>
                <a:cubicBezTo>
                  <a:pt x="1668" y="3232"/>
                  <a:pt x="2430" y="3239"/>
                  <a:pt x="3190" y="3239"/>
                </a:cubicBezTo>
                <a:cubicBezTo>
                  <a:pt x="4331" y="3239"/>
                  <a:pt x="5469" y="3222"/>
                  <a:pt x="6597" y="3137"/>
                </a:cubicBezTo>
                <a:cubicBezTo>
                  <a:pt x="6758" y="3122"/>
                  <a:pt x="7439" y="3027"/>
                  <a:pt x="7963" y="3027"/>
                </a:cubicBezTo>
                <a:close/>
                <a:moveTo>
                  <a:pt x="8598" y="5518"/>
                </a:moveTo>
                <a:cubicBezTo>
                  <a:pt x="8622" y="6113"/>
                  <a:pt x="8693" y="6685"/>
                  <a:pt x="8717" y="7280"/>
                </a:cubicBezTo>
                <a:cubicBezTo>
                  <a:pt x="8741" y="7614"/>
                  <a:pt x="8717" y="7971"/>
                  <a:pt x="8669" y="8304"/>
                </a:cubicBezTo>
                <a:cubicBezTo>
                  <a:pt x="8620" y="8524"/>
                  <a:pt x="8377" y="8581"/>
                  <a:pt x="8106" y="8581"/>
                </a:cubicBezTo>
                <a:cubicBezTo>
                  <a:pt x="7850" y="8581"/>
                  <a:pt x="7569" y="8530"/>
                  <a:pt x="7407" y="8519"/>
                </a:cubicBezTo>
                <a:cubicBezTo>
                  <a:pt x="7228" y="8515"/>
                  <a:pt x="7050" y="8513"/>
                  <a:pt x="6871" y="8513"/>
                </a:cubicBezTo>
                <a:cubicBezTo>
                  <a:pt x="5187" y="8513"/>
                  <a:pt x="3502" y="8674"/>
                  <a:pt x="1804" y="8674"/>
                </a:cubicBezTo>
                <a:cubicBezTo>
                  <a:pt x="1545" y="8674"/>
                  <a:pt x="1285" y="8670"/>
                  <a:pt x="1025" y="8662"/>
                </a:cubicBezTo>
                <a:cubicBezTo>
                  <a:pt x="1025" y="7661"/>
                  <a:pt x="1001" y="6661"/>
                  <a:pt x="977" y="5637"/>
                </a:cubicBezTo>
                <a:lnTo>
                  <a:pt x="977" y="5637"/>
                </a:lnTo>
                <a:cubicBezTo>
                  <a:pt x="1858" y="6042"/>
                  <a:pt x="2811" y="6352"/>
                  <a:pt x="3764" y="6518"/>
                </a:cubicBezTo>
                <a:cubicBezTo>
                  <a:pt x="3611" y="6824"/>
                  <a:pt x="3838" y="7170"/>
                  <a:pt x="4171" y="7170"/>
                </a:cubicBezTo>
                <a:cubicBezTo>
                  <a:pt x="4201" y="7170"/>
                  <a:pt x="4232" y="7167"/>
                  <a:pt x="4264" y="7161"/>
                </a:cubicBezTo>
                <a:lnTo>
                  <a:pt x="5407" y="7161"/>
                </a:lnTo>
                <a:cubicBezTo>
                  <a:pt x="5428" y="7164"/>
                  <a:pt x="5450" y="7166"/>
                  <a:pt x="5471" y="7166"/>
                </a:cubicBezTo>
                <a:cubicBezTo>
                  <a:pt x="5794" y="7166"/>
                  <a:pt x="6017" y="6831"/>
                  <a:pt x="5883" y="6518"/>
                </a:cubicBezTo>
                <a:cubicBezTo>
                  <a:pt x="6836" y="6352"/>
                  <a:pt x="7741" y="5994"/>
                  <a:pt x="8598" y="5518"/>
                </a:cubicBezTo>
                <a:close/>
                <a:moveTo>
                  <a:pt x="4966" y="0"/>
                </a:moveTo>
                <a:cubicBezTo>
                  <a:pt x="4754" y="0"/>
                  <a:pt x="4548" y="10"/>
                  <a:pt x="4359" y="17"/>
                </a:cubicBezTo>
                <a:cubicBezTo>
                  <a:pt x="2811" y="65"/>
                  <a:pt x="2025" y="898"/>
                  <a:pt x="1858" y="2303"/>
                </a:cubicBezTo>
                <a:lnTo>
                  <a:pt x="453" y="2303"/>
                </a:lnTo>
                <a:cubicBezTo>
                  <a:pt x="334" y="2303"/>
                  <a:pt x="239" y="2351"/>
                  <a:pt x="168" y="2422"/>
                </a:cubicBezTo>
                <a:cubicBezTo>
                  <a:pt x="48" y="2494"/>
                  <a:pt x="1" y="2637"/>
                  <a:pt x="1" y="2756"/>
                </a:cubicBezTo>
                <a:cubicBezTo>
                  <a:pt x="1" y="4875"/>
                  <a:pt x="120" y="6995"/>
                  <a:pt x="120" y="9114"/>
                </a:cubicBezTo>
                <a:cubicBezTo>
                  <a:pt x="120" y="9352"/>
                  <a:pt x="310" y="9566"/>
                  <a:pt x="572" y="9590"/>
                </a:cubicBezTo>
                <a:cubicBezTo>
                  <a:pt x="965" y="9604"/>
                  <a:pt x="1359" y="9609"/>
                  <a:pt x="1754" y="9609"/>
                </a:cubicBezTo>
                <a:cubicBezTo>
                  <a:pt x="2774" y="9609"/>
                  <a:pt x="3799" y="9570"/>
                  <a:pt x="4811" y="9519"/>
                </a:cubicBezTo>
                <a:cubicBezTo>
                  <a:pt x="4999" y="9511"/>
                  <a:pt x="5190" y="9509"/>
                  <a:pt x="5382" y="9509"/>
                </a:cubicBezTo>
                <a:cubicBezTo>
                  <a:pt x="5928" y="9509"/>
                  <a:pt x="6491" y="9531"/>
                  <a:pt x="7048" y="9531"/>
                </a:cubicBezTo>
                <a:cubicBezTo>
                  <a:pt x="7542" y="9531"/>
                  <a:pt x="8031" y="9513"/>
                  <a:pt x="8503" y="9447"/>
                </a:cubicBezTo>
                <a:cubicBezTo>
                  <a:pt x="10313" y="9209"/>
                  <a:pt x="9574" y="6423"/>
                  <a:pt x="9479" y="5208"/>
                </a:cubicBezTo>
                <a:cubicBezTo>
                  <a:pt x="9431" y="4446"/>
                  <a:pt x="9598" y="3708"/>
                  <a:pt x="9479" y="2946"/>
                </a:cubicBezTo>
                <a:cubicBezTo>
                  <a:pt x="9384" y="2255"/>
                  <a:pt x="8622" y="2184"/>
                  <a:pt x="8074" y="2136"/>
                </a:cubicBezTo>
                <a:lnTo>
                  <a:pt x="7288" y="2136"/>
                </a:lnTo>
                <a:cubicBezTo>
                  <a:pt x="7121" y="1541"/>
                  <a:pt x="6955" y="946"/>
                  <a:pt x="6502" y="469"/>
                </a:cubicBezTo>
                <a:cubicBezTo>
                  <a:pt x="6122" y="71"/>
                  <a:pt x="5527" y="0"/>
                  <a:pt x="49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356;p51"/>
          <p:cNvSpPr/>
          <p:nvPr/>
        </p:nvSpPr>
        <p:spPr>
          <a:xfrm rot="2614521">
            <a:off x="2555732" y="5292406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rgbClr val="002060">
              <a:alpha val="267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" name="Google Shape;539;p61"/>
          <p:cNvGrpSpPr/>
          <p:nvPr/>
        </p:nvGrpSpPr>
        <p:grpSpPr>
          <a:xfrm>
            <a:off x="1450340" y="4921250"/>
            <a:ext cx="644525" cy="439420"/>
            <a:chOff x="1634225" y="2385300"/>
            <a:chExt cx="264975" cy="213575"/>
          </a:xfrm>
        </p:grpSpPr>
        <p:sp>
          <p:nvSpPr>
            <p:cNvPr id="16" name="Google Shape;540;p61"/>
            <p:cNvSpPr/>
            <p:nvPr/>
          </p:nvSpPr>
          <p:spPr>
            <a:xfrm>
              <a:off x="1634225" y="2385300"/>
              <a:ext cx="264975" cy="213575"/>
            </a:xfrm>
            <a:custGeom>
              <a:avLst/>
              <a:gdLst/>
              <a:ahLst/>
              <a:cxnLst/>
              <a:rect l="l" t="t" r="r" b="b"/>
              <a:pathLst>
                <a:path w="10599" h="8543" extrusionOk="0">
                  <a:moveTo>
                    <a:pt x="1287" y="944"/>
                  </a:moveTo>
                  <a:cubicBezTo>
                    <a:pt x="2532" y="944"/>
                    <a:pt x="3776" y="1089"/>
                    <a:pt x="5040" y="1089"/>
                  </a:cubicBezTo>
                  <a:cubicBezTo>
                    <a:pt x="5131" y="1089"/>
                    <a:pt x="5221" y="1088"/>
                    <a:pt x="5312" y="1087"/>
                  </a:cubicBezTo>
                  <a:cubicBezTo>
                    <a:pt x="6417" y="1065"/>
                    <a:pt x="7522" y="965"/>
                    <a:pt x="8627" y="965"/>
                  </a:cubicBezTo>
                  <a:cubicBezTo>
                    <a:pt x="8736" y="965"/>
                    <a:pt x="8846" y="966"/>
                    <a:pt x="8955" y="968"/>
                  </a:cubicBezTo>
                  <a:cubicBezTo>
                    <a:pt x="9622" y="992"/>
                    <a:pt x="9265" y="2968"/>
                    <a:pt x="9265" y="3468"/>
                  </a:cubicBezTo>
                  <a:cubicBezTo>
                    <a:pt x="9289" y="4849"/>
                    <a:pt x="9551" y="6231"/>
                    <a:pt x="9312" y="7588"/>
                  </a:cubicBezTo>
                  <a:lnTo>
                    <a:pt x="9312" y="7564"/>
                  </a:lnTo>
                  <a:cubicBezTo>
                    <a:pt x="8375" y="7466"/>
                    <a:pt x="7449" y="7412"/>
                    <a:pt x="6519" y="7412"/>
                  </a:cubicBezTo>
                  <a:cubicBezTo>
                    <a:pt x="6102" y="7412"/>
                    <a:pt x="5684" y="7423"/>
                    <a:pt x="5264" y="7445"/>
                  </a:cubicBezTo>
                  <a:cubicBezTo>
                    <a:pt x="4396" y="7524"/>
                    <a:pt x="3512" y="7570"/>
                    <a:pt x="2624" y="7570"/>
                  </a:cubicBezTo>
                  <a:cubicBezTo>
                    <a:pt x="2441" y="7570"/>
                    <a:pt x="2257" y="7568"/>
                    <a:pt x="2073" y="7564"/>
                  </a:cubicBezTo>
                  <a:cubicBezTo>
                    <a:pt x="1501" y="7540"/>
                    <a:pt x="1263" y="7540"/>
                    <a:pt x="1287" y="6969"/>
                  </a:cubicBezTo>
                  <a:cubicBezTo>
                    <a:pt x="1287" y="6469"/>
                    <a:pt x="1382" y="5969"/>
                    <a:pt x="1382" y="5469"/>
                  </a:cubicBezTo>
                  <a:cubicBezTo>
                    <a:pt x="1382" y="3968"/>
                    <a:pt x="1287" y="2444"/>
                    <a:pt x="1287" y="944"/>
                  </a:cubicBezTo>
                  <a:close/>
                  <a:moveTo>
                    <a:pt x="1693" y="0"/>
                  </a:moveTo>
                  <a:cubicBezTo>
                    <a:pt x="1399" y="0"/>
                    <a:pt x="1105" y="4"/>
                    <a:pt x="811" y="15"/>
                  </a:cubicBezTo>
                  <a:cubicBezTo>
                    <a:pt x="715" y="15"/>
                    <a:pt x="644" y="39"/>
                    <a:pt x="573" y="87"/>
                  </a:cubicBezTo>
                  <a:cubicBezTo>
                    <a:pt x="430" y="158"/>
                    <a:pt x="334" y="301"/>
                    <a:pt x="358" y="468"/>
                  </a:cubicBezTo>
                  <a:cubicBezTo>
                    <a:pt x="358" y="2254"/>
                    <a:pt x="525" y="4040"/>
                    <a:pt x="453" y="5826"/>
                  </a:cubicBezTo>
                  <a:cubicBezTo>
                    <a:pt x="406" y="6659"/>
                    <a:pt x="1" y="7921"/>
                    <a:pt x="1049" y="8303"/>
                  </a:cubicBezTo>
                  <a:cubicBezTo>
                    <a:pt x="1524" y="8486"/>
                    <a:pt x="2063" y="8542"/>
                    <a:pt x="2614" y="8542"/>
                  </a:cubicBezTo>
                  <a:cubicBezTo>
                    <a:pt x="3279" y="8542"/>
                    <a:pt x="3962" y="8461"/>
                    <a:pt x="4573" y="8422"/>
                  </a:cubicBezTo>
                  <a:cubicBezTo>
                    <a:pt x="5212" y="8377"/>
                    <a:pt x="5853" y="8355"/>
                    <a:pt x="6496" y="8355"/>
                  </a:cubicBezTo>
                  <a:cubicBezTo>
                    <a:pt x="7555" y="8355"/>
                    <a:pt x="8617" y="8413"/>
                    <a:pt x="9670" y="8517"/>
                  </a:cubicBezTo>
                  <a:cubicBezTo>
                    <a:pt x="9884" y="8517"/>
                    <a:pt x="10074" y="8374"/>
                    <a:pt x="10122" y="8183"/>
                  </a:cubicBezTo>
                  <a:cubicBezTo>
                    <a:pt x="10527" y="6636"/>
                    <a:pt x="10265" y="5040"/>
                    <a:pt x="10194" y="3468"/>
                  </a:cubicBezTo>
                  <a:cubicBezTo>
                    <a:pt x="10170" y="2587"/>
                    <a:pt x="10598" y="1087"/>
                    <a:pt x="9908" y="372"/>
                  </a:cubicBezTo>
                  <a:cubicBezTo>
                    <a:pt x="9574" y="63"/>
                    <a:pt x="9193" y="63"/>
                    <a:pt x="8765" y="39"/>
                  </a:cubicBezTo>
                  <a:cubicBezTo>
                    <a:pt x="8304" y="39"/>
                    <a:pt x="7844" y="28"/>
                    <a:pt x="7391" y="28"/>
                  </a:cubicBezTo>
                  <a:cubicBezTo>
                    <a:pt x="7164" y="28"/>
                    <a:pt x="6939" y="31"/>
                    <a:pt x="6717" y="39"/>
                  </a:cubicBezTo>
                  <a:cubicBezTo>
                    <a:pt x="6270" y="66"/>
                    <a:pt x="5824" y="76"/>
                    <a:pt x="5380" y="76"/>
                  </a:cubicBezTo>
                  <a:cubicBezTo>
                    <a:pt x="4150" y="76"/>
                    <a:pt x="2925" y="0"/>
                    <a:pt x="16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541;p61"/>
            <p:cNvSpPr/>
            <p:nvPr/>
          </p:nvSpPr>
          <p:spPr>
            <a:xfrm>
              <a:off x="1681875" y="2427900"/>
              <a:ext cx="75025" cy="88825"/>
            </a:xfrm>
            <a:custGeom>
              <a:avLst/>
              <a:gdLst/>
              <a:ahLst/>
              <a:cxnLst/>
              <a:rect l="l" t="t" r="r" b="b"/>
              <a:pathLst>
                <a:path w="3001" h="3553" extrusionOk="0">
                  <a:moveTo>
                    <a:pt x="1548" y="478"/>
                  </a:moveTo>
                  <a:cubicBezTo>
                    <a:pt x="2048" y="478"/>
                    <a:pt x="2143" y="1169"/>
                    <a:pt x="1762" y="1407"/>
                  </a:cubicBezTo>
                  <a:cubicBezTo>
                    <a:pt x="1672" y="1465"/>
                    <a:pt x="1575" y="1492"/>
                    <a:pt x="1481" y="1492"/>
                  </a:cubicBezTo>
                  <a:cubicBezTo>
                    <a:pt x="1225" y="1492"/>
                    <a:pt x="987" y="1298"/>
                    <a:pt x="953" y="1002"/>
                  </a:cubicBezTo>
                  <a:cubicBezTo>
                    <a:pt x="905" y="669"/>
                    <a:pt x="1238" y="478"/>
                    <a:pt x="1548" y="478"/>
                  </a:cubicBezTo>
                  <a:close/>
                  <a:moveTo>
                    <a:pt x="1072" y="1836"/>
                  </a:moveTo>
                  <a:cubicBezTo>
                    <a:pt x="1215" y="1899"/>
                    <a:pt x="1368" y="1931"/>
                    <a:pt x="1525" y="1931"/>
                  </a:cubicBezTo>
                  <a:cubicBezTo>
                    <a:pt x="1604" y="1931"/>
                    <a:pt x="1683" y="1923"/>
                    <a:pt x="1762" y="1907"/>
                  </a:cubicBezTo>
                  <a:cubicBezTo>
                    <a:pt x="1810" y="1907"/>
                    <a:pt x="1881" y="1883"/>
                    <a:pt x="1929" y="1859"/>
                  </a:cubicBezTo>
                  <a:cubicBezTo>
                    <a:pt x="2143" y="2121"/>
                    <a:pt x="2310" y="2431"/>
                    <a:pt x="2382" y="2764"/>
                  </a:cubicBezTo>
                  <a:cubicBezTo>
                    <a:pt x="2429" y="2931"/>
                    <a:pt x="1715" y="3050"/>
                    <a:pt x="1572" y="3050"/>
                  </a:cubicBezTo>
                  <a:cubicBezTo>
                    <a:pt x="1511" y="3058"/>
                    <a:pt x="1450" y="3062"/>
                    <a:pt x="1390" y="3062"/>
                  </a:cubicBezTo>
                  <a:cubicBezTo>
                    <a:pt x="1102" y="3062"/>
                    <a:pt x="832" y="2970"/>
                    <a:pt x="595" y="2812"/>
                  </a:cubicBezTo>
                  <a:cubicBezTo>
                    <a:pt x="595" y="2788"/>
                    <a:pt x="595" y="2764"/>
                    <a:pt x="595" y="2764"/>
                  </a:cubicBezTo>
                  <a:cubicBezTo>
                    <a:pt x="619" y="2669"/>
                    <a:pt x="643" y="2574"/>
                    <a:pt x="667" y="2479"/>
                  </a:cubicBezTo>
                  <a:cubicBezTo>
                    <a:pt x="762" y="2240"/>
                    <a:pt x="905" y="2026"/>
                    <a:pt x="1072" y="1836"/>
                  </a:cubicBezTo>
                  <a:close/>
                  <a:moveTo>
                    <a:pt x="1502" y="1"/>
                  </a:moveTo>
                  <a:cubicBezTo>
                    <a:pt x="974" y="1"/>
                    <a:pt x="523" y="398"/>
                    <a:pt x="476" y="931"/>
                  </a:cubicBezTo>
                  <a:cubicBezTo>
                    <a:pt x="453" y="1169"/>
                    <a:pt x="524" y="1407"/>
                    <a:pt x="691" y="1574"/>
                  </a:cubicBezTo>
                  <a:cubicBezTo>
                    <a:pt x="381" y="1931"/>
                    <a:pt x="0" y="2526"/>
                    <a:pt x="119" y="2955"/>
                  </a:cubicBezTo>
                  <a:cubicBezTo>
                    <a:pt x="238" y="3384"/>
                    <a:pt x="1072" y="3526"/>
                    <a:pt x="1429" y="3550"/>
                  </a:cubicBezTo>
                  <a:cubicBezTo>
                    <a:pt x="1456" y="3552"/>
                    <a:pt x="1484" y="3553"/>
                    <a:pt x="1514" y="3553"/>
                  </a:cubicBezTo>
                  <a:cubicBezTo>
                    <a:pt x="1917" y="3553"/>
                    <a:pt x="2611" y="3401"/>
                    <a:pt x="2810" y="3003"/>
                  </a:cubicBezTo>
                  <a:cubicBezTo>
                    <a:pt x="3001" y="2574"/>
                    <a:pt x="2596" y="1931"/>
                    <a:pt x="2263" y="1550"/>
                  </a:cubicBezTo>
                  <a:cubicBezTo>
                    <a:pt x="2405" y="1359"/>
                    <a:pt x="2453" y="1121"/>
                    <a:pt x="2453" y="859"/>
                  </a:cubicBezTo>
                  <a:cubicBezTo>
                    <a:pt x="2429" y="383"/>
                    <a:pt x="2024" y="2"/>
                    <a:pt x="1548" y="2"/>
                  </a:cubicBezTo>
                  <a:cubicBezTo>
                    <a:pt x="1533" y="1"/>
                    <a:pt x="1517" y="1"/>
                    <a:pt x="15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542;p61"/>
            <p:cNvSpPr/>
            <p:nvPr/>
          </p:nvSpPr>
          <p:spPr>
            <a:xfrm>
              <a:off x="1775600" y="2447875"/>
              <a:ext cx="69925" cy="19450"/>
            </a:xfrm>
            <a:custGeom>
              <a:avLst/>
              <a:gdLst/>
              <a:ahLst/>
              <a:cxnLst/>
              <a:rect l="l" t="t" r="r" b="b"/>
              <a:pathLst>
                <a:path w="2797" h="778" extrusionOk="0">
                  <a:moveTo>
                    <a:pt x="954" y="1"/>
                  </a:moveTo>
                  <a:cubicBezTo>
                    <a:pt x="698" y="1"/>
                    <a:pt x="442" y="84"/>
                    <a:pt x="228" y="251"/>
                  </a:cubicBezTo>
                  <a:cubicBezTo>
                    <a:pt x="1" y="375"/>
                    <a:pt x="150" y="678"/>
                    <a:pt x="365" y="678"/>
                  </a:cubicBezTo>
                  <a:cubicBezTo>
                    <a:pt x="398" y="678"/>
                    <a:pt x="432" y="671"/>
                    <a:pt x="466" y="656"/>
                  </a:cubicBezTo>
                  <a:cubicBezTo>
                    <a:pt x="657" y="560"/>
                    <a:pt x="847" y="489"/>
                    <a:pt x="1038" y="465"/>
                  </a:cubicBezTo>
                  <a:cubicBezTo>
                    <a:pt x="1050" y="464"/>
                    <a:pt x="1062" y="463"/>
                    <a:pt x="1075" y="463"/>
                  </a:cubicBezTo>
                  <a:cubicBezTo>
                    <a:pt x="1293" y="463"/>
                    <a:pt x="1453" y="659"/>
                    <a:pt x="1633" y="727"/>
                  </a:cubicBezTo>
                  <a:cubicBezTo>
                    <a:pt x="1747" y="762"/>
                    <a:pt x="1860" y="778"/>
                    <a:pt x="1973" y="778"/>
                  </a:cubicBezTo>
                  <a:cubicBezTo>
                    <a:pt x="2167" y="778"/>
                    <a:pt x="2357" y="731"/>
                    <a:pt x="2538" y="656"/>
                  </a:cubicBezTo>
                  <a:cubicBezTo>
                    <a:pt x="2797" y="569"/>
                    <a:pt x="2724" y="190"/>
                    <a:pt x="2495" y="190"/>
                  </a:cubicBezTo>
                  <a:cubicBezTo>
                    <a:pt x="2471" y="190"/>
                    <a:pt x="2446" y="194"/>
                    <a:pt x="2419" y="203"/>
                  </a:cubicBezTo>
                  <a:cubicBezTo>
                    <a:pt x="2253" y="263"/>
                    <a:pt x="2116" y="324"/>
                    <a:pt x="1966" y="324"/>
                  </a:cubicBezTo>
                  <a:cubicBezTo>
                    <a:pt x="1878" y="324"/>
                    <a:pt x="1786" y="303"/>
                    <a:pt x="1681" y="251"/>
                  </a:cubicBezTo>
                  <a:cubicBezTo>
                    <a:pt x="1467" y="84"/>
                    <a:pt x="1210" y="1"/>
                    <a:pt x="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543;p61"/>
            <p:cNvSpPr/>
            <p:nvPr/>
          </p:nvSpPr>
          <p:spPr>
            <a:xfrm>
              <a:off x="1775600" y="2483600"/>
              <a:ext cx="69925" cy="19750"/>
            </a:xfrm>
            <a:custGeom>
              <a:avLst/>
              <a:gdLst/>
              <a:ahLst/>
              <a:cxnLst/>
              <a:rect l="l" t="t" r="r" b="b"/>
              <a:pathLst>
                <a:path w="2797" h="790" extrusionOk="0">
                  <a:moveTo>
                    <a:pt x="954" y="1"/>
                  </a:moveTo>
                  <a:cubicBezTo>
                    <a:pt x="698" y="1"/>
                    <a:pt x="442" y="84"/>
                    <a:pt x="228" y="251"/>
                  </a:cubicBezTo>
                  <a:cubicBezTo>
                    <a:pt x="1" y="375"/>
                    <a:pt x="150" y="678"/>
                    <a:pt x="365" y="678"/>
                  </a:cubicBezTo>
                  <a:cubicBezTo>
                    <a:pt x="398" y="678"/>
                    <a:pt x="432" y="671"/>
                    <a:pt x="466" y="655"/>
                  </a:cubicBezTo>
                  <a:cubicBezTo>
                    <a:pt x="657" y="560"/>
                    <a:pt x="847" y="489"/>
                    <a:pt x="1038" y="465"/>
                  </a:cubicBezTo>
                  <a:cubicBezTo>
                    <a:pt x="1050" y="464"/>
                    <a:pt x="1062" y="463"/>
                    <a:pt x="1074" y="463"/>
                  </a:cubicBezTo>
                  <a:cubicBezTo>
                    <a:pt x="1293" y="463"/>
                    <a:pt x="1453" y="660"/>
                    <a:pt x="1633" y="751"/>
                  </a:cubicBezTo>
                  <a:cubicBezTo>
                    <a:pt x="1744" y="776"/>
                    <a:pt x="1855" y="790"/>
                    <a:pt x="1965" y="790"/>
                  </a:cubicBezTo>
                  <a:cubicBezTo>
                    <a:pt x="2162" y="790"/>
                    <a:pt x="2355" y="747"/>
                    <a:pt x="2538" y="655"/>
                  </a:cubicBezTo>
                  <a:cubicBezTo>
                    <a:pt x="2797" y="569"/>
                    <a:pt x="2724" y="190"/>
                    <a:pt x="2495" y="190"/>
                  </a:cubicBezTo>
                  <a:cubicBezTo>
                    <a:pt x="2471" y="190"/>
                    <a:pt x="2446" y="194"/>
                    <a:pt x="2419" y="203"/>
                  </a:cubicBezTo>
                  <a:cubicBezTo>
                    <a:pt x="2253" y="263"/>
                    <a:pt x="2116" y="324"/>
                    <a:pt x="1966" y="324"/>
                  </a:cubicBezTo>
                  <a:cubicBezTo>
                    <a:pt x="1878" y="324"/>
                    <a:pt x="1786" y="303"/>
                    <a:pt x="1681" y="251"/>
                  </a:cubicBezTo>
                  <a:cubicBezTo>
                    <a:pt x="1467" y="84"/>
                    <a:pt x="1210" y="1"/>
                    <a:pt x="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544;p61"/>
            <p:cNvSpPr/>
            <p:nvPr/>
          </p:nvSpPr>
          <p:spPr>
            <a:xfrm>
              <a:off x="1708425" y="2525550"/>
              <a:ext cx="117475" cy="27425"/>
            </a:xfrm>
            <a:custGeom>
              <a:avLst/>
              <a:gdLst/>
              <a:ahLst/>
              <a:cxnLst/>
              <a:rect l="l" t="t" r="r" b="b"/>
              <a:pathLst>
                <a:path w="4699" h="1097" extrusionOk="0">
                  <a:moveTo>
                    <a:pt x="1643" y="0"/>
                  </a:moveTo>
                  <a:cubicBezTo>
                    <a:pt x="1150" y="0"/>
                    <a:pt x="652" y="274"/>
                    <a:pt x="224" y="478"/>
                  </a:cubicBezTo>
                  <a:cubicBezTo>
                    <a:pt x="1" y="579"/>
                    <a:pt x="141" y="889"/>
                    <a:pt x="350" y="889"/>
                  </a:cubicBezTo>
                  <a:cubicBezTo>
                    <a:pt x="386" y="889"/>
                    <a:pt x="424" y="880"/>
                    <a:pt x="462" y="859"/>
                  </a:cubicBezTo>
                  <a:cubicBezTo>
                    <a:pt x="819" y="668"/>
                    <a:pt x="1224" y="525"/>
                    <a:pt x="1653" y="478"/>
                  </a:cubicBezTo>
                  <a:cubicBezTo>
                    <a:pt x="1678" y="475"/>
                    <a:pt x="1702" y="474"/>
                    <a:pt x="1726" y="474"/>
                  </a:cubicBezTo>
                  <a:cubicBezTo>
                    <a:pt x="2162" y="474"/>
                    <a:pt x="2460" y="866"/>
                    <a:pt x="2844" y="1002"/>
                  </a:cubicBezTo>
                  <a:cubicBezTo>
                    <a:pt x="3031" y="1069"/>
                    <a:pt x="3201" y="1096"/>
                    <a:pt x="3365" y="1096"/>
                  </a:cubicBezTo>
                  <a:cubicBezTo>
                    <a:pt x="3722" y="1096"/>
                    <a:pt x="4047" y="966"/>
                    <a:pt x="4439" y="835"/>
                  </a:cubicBezTo>
                  <a:cubicBezTo>
                    <a:pt x="4698" y="749"/>
                    <a:pt x="4625" y="369"/>
                    <a:pt x="4396" y="369"/>
                  </a:cubicBezTo>
                  <a:cubicBezTo>
                    <a:pt x="4373" y="369"/>
                    <a:pt x="4347" y="374"/>
                    <a:pt x="4320" y="383"/>
                  </a:cubicBezTo>
                  <a:cubicBezTo>
                    <a:pt x="3990" y="497"/>
                    <a:pt x="3703" y="612"/>
                    <a:pt x="3402" y="612"/>
                  </a:cubicBezTo>
                  <a:cubicBezTo>
                    <a:pt x="3204" y="612"/>
                    <a:pt x="2999" y="563"/>
                    <a:pt x="2772" y="430"/>
                  </a:cubicBezTo>
                  <a:cubicBezTo>
                    <a:pt x="2510" y="263"/>
                    <a:pt x="2201" y="121"/>
                    <a:pt x="1891" y="25"/>
                  </a:cubicBezTo>
                  <a:cubicBezTo>
                    <a:pt x="1809" y="8"/>
                    <a:pt x="1726" y="0"/>
                    <a:pt x="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1" name="Google Shape;431;p57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682747">
            <a:off x="6209645" y="4074199"/>
            <a:ext cx="1123029" cy="13247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" name="Google Shape;1435;p103"/>
          <p:cNvSpPr/>
          <p:nvPr/>
        </p:nvSpPr>
        <p:spPr>
          <a:xfrm rot="11209632">
            <a:off x="5521579" y="5610534"/>
            <a:ext cx="373760" cy="251345"/>
          </a:xfrm>
          <a:custGeom>
            <a:avLst/>
            <a:gdLst/>
            <a:ahLst/>
            <a:cxnLst/>
            <a:rect l="l" t="t" r="r" b="b"/>
            <a:pathLst>
              <a:path w="10527" h="9711" extrusionOk="0">
                <a:moveTo>
                  <a:pt x="3523" y="0"/>
                </a:moveTo>
                <a:cubicBezTo>
                  <a:pt x="2345" y="0"/>
                  <a:pt x="1325" y="536"/>
                  <a:pt x="882" y="2087"/>
                </a:cubicBezTo>
                <a:cubicBezTo>
                  <a:pt x="1" y="5182"/>
                  <a:pt x="3883" y="8040"/>
                  <a:pt x="6264" y="9231"/>
                </a:cubicBezTo>
                <a:cubicBezTo>
                  <a:pt x="6795" y="9485"/>
                  <a:pt x="7494" y="9711"/>
                  <a:pt x="8141" y="9711"/>
                </a:cubicBezTo>
                <a:cubicBezTo>
                  <a:pt x="8829" y="9711"/>
                  <a:pt x="9458" y="9456"/>
                  <a:pt x="9765" y="8707"/>
                </a:cubicBezTo>
                <a:cubicBezTo>
                  <a:pt x="10527" y="6778"/>
                  <a:pt x="8907" y="5040"/>
                  <a:pt x="7526" y="3968"/>
                </a:cubicBezTo>
                <a:cubicBezTo>
                  <a:pt x="6656" y="3272"/>
                  <a:pt x="5174" y="1650"/>
                  <a:pt x="3845" y="1650"/>
                </a:cubicBezTo>
                <a:cubicBezTo>
                  <a:pt x="3536" y="1650"/>
                  <a:pt x="3236" y="1738"/>
                  <a:pt x="2954" y="1944"/>
                </a:cubicBezTo>
                <a:cubicBezTo>
                  <a:pt x="1239" y="3182"/>
                  <a:pt x="3001" y="4873"/>
                  <a:pt x="4049" y="5754"/>
                </a:cubicBezTo>
                <a:cubicBezTo>
                  <a:pt x="4787" y="6349"/>
                  <a:pt x="5573" y="6897"/>
                  <a:pt x="6288" y="7492"/>
                </a:cubicBezTo>
                <a:cubicBezTo>
                  <a:pt x="6616" y="7800"/>
                  <a:pt x="7049" y="7984"/>
                  <a:pt x="7497" y="7984"/>
                </a:cubicBezTo>
                <a:cubicBezTo>
                  <a:pt x="7570" y="7984"/>
                  <a:pt x="7643" y="7979"/>
                  <a:pt x="7717" y="7969"/>
                </a:cubicBezTo>
                <a:cubicBezTo>
                  <a:pt x="8145" y="7897"/>
                  <a:pt x="8455" y="7540"/>
                  <a:pt x="8503" y="7111"/>
                </a:cubicBezTo>
                <a:cubicBezTo>
                  <a:pt x="8503" y="6421"/>
                  <a:pt x="7907" y="5968"/>
                  <a:pt x="7407" y="5587"/>
                </a:cubicBezTo>
                <a:cubicBezTo>
                  <a:pt x="7311" y="5518"/>
                  <a:pt x="7218" y="5488"/>
                  <a:pt x="7134" y="5488"/>
                </a:cubicBezTo>
                <a:cubicBezTo>
                  <a:pt x="6756" y="5488"/>
                  <a:pt x="6542" y="6081"/>
                  <a:pt x="6931" y="6373"/>
                </a:cubicBezTo>
                <a:cubicBezTo>
                  <a:pt x="6955" y="6373"/>
                  <a:pt x="7812" y="6969"/>
                  <a:pt x="7479" y="7064"/>
                </a:cubicBezTo>
                <a:cubicBezTo>
                  <a:pt x="7460" y="7069"/>
                  <a:pt x="7441" y="7072"/>
                  <a:pt x="7421" y="7072"/>
                </a:cubicBezTo>
                <a:cubicBezTo>
                  <a:pt x="7173" y="7072"/>
                  <a:pt x="6775" y="6698"/>
                  <a:pt x="6621" y="6588"/>
                </a:cubicBezTo>
                <a:cubicBezTo>
                  <a:pt x="5907" y="6016"/>
                  <a:pt x="5192" y="5492"/>
                  <a:pt x="4478" y="4921"/>
                </a:cubicBezTo>
                <a:cubicBezTo>
                  <a:pt x="4073" y="4563"/>
                  <a:pt x="3049" y="3849"/>
                  <a:pt x="3144" y="3230"/>
                </a:cubicBezTo>
                <a:cubicBezTo>
                  <a:pt x="3216" y="2753"/>
                  <a:pt x="3449" y="2584"/>
                  <a:pt x="3745" y="2584"/>
                </a:cubicBezTo>
                <a:cubicBezTo>
                  <a:pt x="4338" y="2584"/>
                  <a:pt x="5184" y="3261"/>
                  <a:pt x="5502" y="3515"/>
                </a:cubicBezTo>
                <a:cubicBezTo>
                  <a:pt x="6740" y="4516"/>
                  <a:pt x="8264" y="5397"/>
                  <a:pt x="8860" y="6945"/>
                </a:cubicBezTo>
                <a:cubicBezTo>
                  <a:pt x="9189" y="7816"/>
                  <a:pt x="9054" y="8803"/>
                  <a:pt x="7970" y="8803"/>
                </a:cubicBezTo>
                <a:cubicBezTo>
                  <a:pt x="7957" y="8803"/>
                  <a:pt x="7944" y="8803"/>
                  <a:pt x="7931" y="8802"/>
                </a:cubicBezTo>
                <a:cubicBezTo>
                  <a:pt x="7407" y="8802"/>
                  <a:pt x="6859" y="8493"/>
                  <a:pt x="6407" y="8255"/>
                </a:cubicBezTo>
                <a:cubicBezTo>
                  <a:pt x="5240" y="7635"/>
                  <a:pt x="4168" y="6826"/>
                  <a:pt x="3240" y="5873"/>
                </a:cubicBezTo>
                <a:cubicBezTo>
                  <a:pt x="2358" y="4968"/>
                  <a:pt x="1477" y="3873"/>
                  <a:pt x="1715" y="2539"/>
                </a:cubicBezTo>
                <a:cubicBezTo>
                  <a:pt x="1929" y="1309"/>
                  <a:pt x="2658" y="891"/>
                  <a:pt x="3545" y="891"/>
                </a:cubicBezTo>
                <a:cubicBezTo>
                  <a:pt x="4736" y="891"/>
                  <a:pt x="6210" y="1646"/>
                  <a:pt x="7097" y="2206"/>
                </a:cubicBezTo>
                <a:cubicBezTo>
                  <a:pt x="7181" y="2255"/>
                  <a:pt x="7262" y="2277"/>
                  <a:pt x="7339" y="2277"/>
                </a:cubicBezTo>
                <a:cubicBezTo>
                  <a:pt x="7741" y="2277"/>
                  <a:pt x="7994" y="1676"/>
                  <a:pt x="7574" y="1396"/>
                </a:cubicBezTo>
                <a:cubicBezTo>
                  <a:pt x="6440" y="708"/>
                  <a:pt x="4877" y="0"/>
                  <a:pt x="3523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4" name="Google Shape;1461;p104"/>
          <p:cNvGrpSpPr/>
          <p:nvPr/>
        </p:nvGrpSpPr>
        <p:grpSpPr>
          <a:xfrm rot="1299773">
            <a:off x="6852745" y="4675802"/>
            <a:ext cx="247780" cy="489431"/>
            <a:chOff x="1611400" y="4264325"/>
            <a:chExt cx="204725" cy="304875"/>
          </a:xfrm>
        </p:grpSpPr>
        <p:sp>
          <p:nvSpPr>
            <p:cNvPr id="25" name="Google Shape;1462;p104"/>
            <p:cNvSpPr/>
            <p:nvPr/>
          </p:nvSpPr>
          <p:spPr>
            <a:xfrm>
              <a:off x="1611400" y="4264325"/>
              <a:ext cx="204725" cy="224825"/>
            </a:xfrm>
            <a:custGeom>
              <a:avLst/>
              <a:gdLst/>
              <a:ahLst/>
              <a:cxnLst/>
              <a:rect l="l" t="t" r="r" b="b"/>
              <a:pathLst>
                <a:path w="8189" h="8993" extrusionOk="0">
                  <a:moveTo>
                    <a:pt x="3561" y="0"/>
                  </a:moveTo>
                  <a:cubicBezTo>
                    <a:pt x="1727" y="0"/>
                    <a:pt x="0" y="1490"/>
                    <a:pt x="935" y="3575"/>
                  </a:cubicBezTo>
                  <a:cubicBezTo>
                    <a:pt x="1077" y="3892"/>
                    <a:pt x="1311" y="4020"/>
                    <a:pt x="1557" y="4020"/>
                  </a:cubicBezTo>
                  <a:cubicBezTo>
                    <a:pt x="2000" y="4020"/>
                    <a:pt x="2483" y="3607"/>
                    <a:pt x="2546" y="3138"/>
                  </a:cubicBezTo>
                  <a:cubicBezTo>
                    <a:pt x="2652" y="2350"/>
                    <a:pt x="3006" y="2037"/>
                    <a:pt x="3405" y="2037"/>
                  </a:cubicBezTo>
                  <a:cubicBezTo>
                    <a:pt x="4054" y="2037"/>
                    <a:pt x="4819" y="2864"/>
                    <a:pt x="4821" y="3825"/>
                  </a:cubicBezTo>
                  <a:cubicBezTo>
                    <a:pt x="4825" y="5165"/>
                    <a:pt x="3942" y="6358"/>
                    <a:pt x="3228" y="7421"/>
                  </a:cubicBezTo>
                  <a:cubicBezTo>
                    <a:pt x="2689" y="8221"/>
                    <a:pt x="3437" y="8993"/>
                    <a:pt x="4195" y="8993"/>
                  </a:cubicBezTo>
                  <a:cubicBezTo>
                    <a:pt x="4522" y="8993"/>
                    <a:pt x="4850" y="8849"/>
                    <a:pt x="5078" y="8503"/>
                  </a:cubicBezTo>
                  <a:cubicBezTo>
                    <a:pt x="6537" y="6287"/>
                    <a:pt x="8188" y="2626"/>
                    <a:pt x="5438" y="602"/>
                  </a:cubicBezTo>
                  <a:cubicBezTo>
                    <a:pt x="4875" y="188"/>
                    <a:pt x="4211" y="0"/>
                    <a:pt x="3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463;p104"/>
            <p:cNvSpPr/>
            <p:nvPr/>
          </p:nvSpPr>
          <p:spPr>
            <a:xfrm>
              <a:off x="1688575" y="4506825"/>
              <a:ext cx="60375" cy="62375"/>
            </a:xfrm>
            <a:custGeom>
              <a:avLst/>
              <a:gdLst/>
              <a:ahLst/>
              <a:cxnLst/>
              <a:rect l="l" t="t" r="r" b="b"/>
              <a:pathLst>
                <a:path w="2415" h="2495" extrusionOk="0">
                  <a:moveTo>
                    <a:pt x="1242" y="0"/>
                  </a:moveTo>
                  <a:cubicBezTo>
                    <a:pt x="1230" y="0"/>
                    <a:pt x="1219" y="1"/>
                    <a:pt x="1207" y="1"/>
                  </a:cubicBezTo>
                  <a:cubicBezTo>
                    <a:pt x="1005" y="10"/>
                    <a:pt x="807" y="63"/>
                    <a:pt x="629" y="158"/>
                  </a:cubicBezTo>
                  <a:cubicBezTo>
                    <a:pt x="403" y="277"/>
                    <a:pt x="150" y="585"/>
                    <a:pt x="103" y="841"/>
                  </a:cubicBezTo>
                  <a:cubicBezTo>
                    <a:pt x="93" y="897"/>
                    <a:pt x="83" y="952"/>
                    <a:pt x="73" y="1007"/>
                  </a:cubicBezTo>
                  <a:cubicBezTo>
                    <a:pt x="0" y="1417"/>
                    <a:pt x="50" y="1851"/>
                    <a:pt x="375" y="2151"/>
                  </a:cubicBezTo>
                  <a:cubicBezTo>
                    <a:pt x="605" y="2361"/>
                    <a:pt x="887" y="2495"/>
                    <a:pt x="1207" y="2495"/>
                  </a:cubicBezTo>
                  <a:cubicBezTo>
                    <a:pt x="1517" y="2490"/>
                    <a:pt x="1814" y="2367"/>
                    <a:pt x="2037" y="2151"/>
                  </a:cubicBezTo>
                  <a:cubicBezTo>
                    <a:pt x="2354" y="1833"/>
                    <a:pt x="2415" y="1430"/>
                    <a:pt x="2339" y="1007"/>
                  </a:cubicBezTo>
                  <a:cubicBezTo>
                    <a:pt x="2329" y="952"/>
                    <a:pt x="2319" y="897"/>
                    <a:pt x="2309" y="841"/>
                  </a:cubicBezTo>
                  <a:cubicBezTo>
                    <a:pt x="2267" y="605"/>
                    <a:pt x="2080" y="387"/>
                    <a:pt x="1900" y="247"/>
                  </a:cubicBezTo>
                  <a:cubicBezTo>
                    <a:pt x="1716" y="105"/>
                    <a:pt x="1480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" name="Google Shape;1461;p104"/>
          <p:cNvGrpSpPr/>
          <p:nvPr/>
        </p:nvGrpSpPr>
        <p:grpSpPr>
          <a:xfrm rot="1299773">
            <a:off x="6375616" y="4548806"/>
            <a:ext cx="239459" cy="454462"/>
            <a:chOff x="1611400" y="4264325"/>
            <a:chExt cx="204725" cy="304875"/>
          </a:xfrm>
        </p:grpSpPr>
        <p:sp>
          <p:nvSpPr>
            <p:cNvPr id="28" name="Google Shape;1462;p104"/>
            <p:cNvSpPr/>
            <p:nvPr/>
          </p:nvSpPr>
          <p:spPr>
            <a:xfrm>
              <a:off x="1611400" y="4264325"/>
              <a:ext cx="204725" cy="224825"/>
            </a:xfrm>
            <a:custGeom>
              <a:avLst/>
              <a:gdLst/>
              <a:ahLst/>
              <a:cxnLst/>
              <a:rect l="l" t="t" r="r" b="b"/>
              <a:pathLst>
                <a:path w="8189" h="8993" extrusionOk="0">
                  <a:moveTo>
                    <a:pt x="3561" y="0"/>
                  </a:moveTo>
                  <a:cubicBezTo>
                    <a:pt x="1727" y="0"/>
                    <a:pt x="0" y="1490"/>
                    <a:pt x="935" y="3575"/>
                  </a:cubicBezTo>
                  <a:cubicBezTo>
                    <a:pt x="1077" y="3892"/>
                    <a:pt x="1311" y="4020"/>
                    <a:pt x="1557" y="4020"/>
                  </a:cubicBezTo>
                  <a:cubicBezTo>
                    <a:pt x="2000" y="4020"/>
                    <a:pt x="2483" y="3607"/>
                    <a:pt x="2546" y="3138"/>
                  </a:cubicBezTo>
                  <a:cubicBezTo>
                    <a:pt x="2652" y="2350"/>
                    <a:pt x="3006" y="2037"/>
                    <a:pt x="3405" y="2037"/>
                  </a:cubicBezTo>
                  <a:cubicBezTo>
                    <a:pt x="4054" y="2037"/>
                    <a:pt x="4819" y="2864"/>
                    <a:pt x="4821" y="3825"/>
                  </a:cubicBezTo>
                  <a:cubicBezTo>
                    <a:pt x="4825" y="5165"/>
                    <a:pt x="3942" y="6358"/>
                    <a:pt x="3228" y="7421"/>
                  </a:cubicBezTo>
                  <a:cubicBezTo>
                    <a:pt x="2689" y="8221"/>
                    <a:pt x="3437" y="8993"/>
                    <a:pt x="4195" y="8993"/>
                  </a:cubicBezTo>
                  <a:cubicBezTo>
                    <a:pt x="4522" y="8993"/>
                    <a:pt x="4850" y="8849"/>
                    <a:pt x="5078" y="8503"/>
                  </a:cubicBezTo>
                  <a:cubicBezTo>
                    <a:pt x="6537" y="6287"/>
                    <a:pt x="8188" y="2626"/>
                    <a:pt x="5438" y="602"/>
                  </a:cubicBezTo>
                  <a:cubicBezTo>
                    <a:pt x="4875" y="188"/>
                    <a:pt x="4211" y="0"/>
                    <a:pt x="3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463;p104"/>
            <p:cNvSpPr/>
            <p:nvPr/>
          </p:nvSpPr>
          <p:spPr>
            <a:xfrm>
              <a:off x="1688575" y="4506825"/>
              <a:ext cx="60375" cy="62375"/>
            </a:xfrm>
            <a:custGeom>
              <a:avLst/>
              <a:gdLst/>
              <a:ahLst/>
              <a:cxnLst/>
              <a:rect l="l" t="t" r="r" b="b"/>
              <a:pathLst>
                <a:path w="2415" h="2495" extrusionOk="0">
                  <a:moveTo>
                    <a:pt x="1242" y="0"/>
                  </a:moveTo>
                  <a:cubicBezTo>
                    <a:pt x="1230" y="0"/>
                    <a:pt x="1219" y="1"/>
                    <a:pt x="1207" y="1"/>
                  </a:cubicBezTo>
                  <a:cubicBezTo>
                    <a:pt x="1005" y="10"/>
                    <a:pt x="807" y="63"/>
                    <a:pt x="629" y="158"/>
                  </a:cubicBezTo>
                  <a:cubicBezTo>
                    <a:pt x="403" y="277"/>
                    <a:pt x="150" y="585"/>
                    <a:pt x="103" y="841"/>
                  </a:cubicBezTo>
                  <a:cubicBezTo>
                    <a:pt x="93" y="897"/>
                    <a:pt x="83" y="952"/>
                    <a:pt x="73" y="1007"/>
                  </a:cubicBezTo>
                  <a:cubicBezTo>
                    <a:pt x="0" y="1417"/>
                    <a:pt x="50" y="1851"/>
                    <a:pt x="375" y="2151"/>
                  </a:cubicBezTo>
                  <a:cubicBezTo>
                    <a:pt x="605" y="2361"/>
                    <a:pt x="887" y="2495"/>
                    <a:pt x="1207" y="2495"/>
                  </a:cubicBezTo>
                  <a:cubicBezTo>
                    <a:pt x="1517" y="2490"/>
                    <a:pt x="1814" y="2367"/>
                    <a:pt x="2037" y="2151"/>
                  </a:cubicBezTo>
                  <a:cubicBezTo>
                    <a:pt x="2354" y="1833"/>
                    <a:pt x="2415" y="1430"/>
                    <a:pt x="2339" y="1007"/>
                  </a:cubicBezTo>
                  <a:cubicBezTo>
                    <a:pt x="2329" y="952"/>
                    <a:pt x="2319" y="897"/>
                    <a:pt x="2309" y="841"/>
                  </a:cubicBezTo>
                  <a:cubicBezTo>
                    <a:pt x="2267" y="605"/>
                    <a:pt x="2080" y="387"/>
                    <a:pt x="1900" y="247"/>
                  </a:cubicBezTo>
                  <a:cubicBezTo>
                    <a:pt x="1716" y="105"/>
                    <a:pt x="1480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461;p104"/>
          <p:cNvGrpSpPr/>
          <p:nvPr/>
        </p:nvGrpSpPr>
        <p:grpSpPr>
          <a:xfrm rot="1299773">
            <a:off x="6612667" y="4622282"/>
            <a:ext cx="238771" cy="470357"/>
            <a:chOff x="1611400" y="4264325"/>
            <a:chExt cx="204725" cy="304875"/>
          </a:xfrm>
        </p:grpSpPr>
        <p:sp>
          <p:nvSpPr>
            <p:cNvPr id="31" name="Google Shape;1462;p104"/>
            <p:cNvSpPr/>
            <p:nvPr/>
          </p:nvSpPr>
          <p:spPr>
            <a:xfrm>
              <a:off x="1611400" y="4264325"/>
              <a:ext cx="204725" cy="224825"/>
            </a:xfrm>
            <a:custGeom>
              <a:avLst/>
              <a:gdLst/>
              <a:ahLst/>
              <a:cxnLst/>
              <a:rect l="l" t="t" r="r" b="b"/>
              <a:pathLst>
                <a:path w="8189" h="8993" extrusionOk="0">
                  <a:moveTo>
                    <a:pt x="3561" y="0"/>
                  </a:moveTo>
                  <a:cubicBezTo>
                    <a:pt x="1727" y="0"/>
                    <a:pt x="0" y="1490"/>
                    <a:pt x="935" y="3575"/>
                  </a:cubicBezTo>
                  <a:cubicBezTo>
                    <a:pt x="1077" y="3892"/>
                    <a:pt x="1311" y="4020"/>
                    <a:pt x="1557" y="4020"/>
                  </a:cubicBezTo>
                  <a:cubicBezTo>
                    <a:pt x="2000" y="4020"/>
                    <a:pt x="2483" y="3607"/>
                    <a:pt x="2546" y="3138"/>
                  </a:cubicBezTo>
                  <a:cubicBezTo>
                    <a:pt x="2652" y="2350"/>
                    <a:pt x="3006" y="2037"/>
                    <a:pt x="3405" y="2037"/>
                  </a:cubicBezTo>
                  <a:cubicBezTo>
                    <a:pt x="4054" y="2037"/>
                    <a:pt x="4819" y="2864"/>
                    <a:pt x="4821" y="3825"/>
                  </a:cubicBezTo>
                  <a:cubicBezTo>
                    <a:pt x="4825" y="5165"/>
                    <a:pt x="3942" y="6358"/>
                    <a:pt x="3228" y="7421"/>
                  </a:cubicBezTo>
                  <a:cubicBezTo>
                    <a:pt x="2689" y="8221"/>
                    <a:pt x="3437" y="8993"/>
                    <a:pt x="4195" y="8993"/>
                  </a:cubicBezTo>
                  <a:cubicBezTo>
                    <a:pt x="4522" y="8993"/>
                    <a:pt x="4850" y="8849"/>
                    <a:pt x="5078" y="8503"/>
                  </a:cubicBezTo>
                  <a:cubicBezTo>
                    <a:pt x="6537" y="6287"/>
                    <a:pt x="8188" y="2626"/>
                    <a:pt x="5438" y="602"/>
                  </a:cubicBezTo>
                  <a:cubicBezTo>
                    <a:pt x="4875" y="188"/>
                    <a:pt x="4211" y="0"/>
                    <a:pt x="3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463;p104"/>
            <p:cNvSpPr/>
            <p:nvPr/>
          </p:nvSpPr>
          <p:spPr>
            <a:xfrm>
              <a:off x="1688575" y="4506825"/>
              <a:ext cx="60375" cy="62375"/>
            </a:xfrm>
            <a:custGeom>
              <a:avLst/>
              <a:gdLst/>
              <a:ahLst/>
              <a:cxnLst/>
              <a:rect l="l" t="t" r="r" b="b"/>
              <a:pathLst>
                <a:path w="2415" h="2495" extrusionOk="0">
                  <a:moveTo>
                    <a:pt x="1242" y="0"/>
                  </a:moveTo>
                  <a:cubicBezTo>
                    <a:pt x="1230" y="0"/>
                    <a:pt x="1219" y="1"/>
                    <a:pt x="1207" y="1"/>
                  </a:cubicBezTo>
                  <a:cubicBezTo>
                    <a:pt x="1005" y="10"/>
                    <a:pt x="807" y="63"/>
                    <a:pt x="629" y="158"/>
                  </a:cubicBezTo>
                  <a:cubicBezTo>
                    <a:pt x="403" y="277"/>
                    <a:pt x="150" y="585"/>
                    <a:pt x="103" y="841"/>
                  </a:cubicBezTo>
                  <a:cubicBezTo>
                    <a:pt x="93" y="897"/>
                    <a:pt x="83" y="952"/>
                    <a:pt x="73" y="1007"/>
                  </a:cubicBezTo>
                  <a:cubicBezTo>
                    <a:pt x="0" y="1417"/>
                    <a:pt x="50" y="1851"/>
                    <a:pt x="375" y="2151"/>
                  </a:cubicBezTo>
                  <a:cubicBezTo>
                    <a:pt x="605" y="2361"/>
                    <a:pt x="887" y="2495"/>
                    <a:pt x="1207" y="2495"/>
                  </a:cubicBezTo>
                  <a:cubicBezTo>
                    <a:pt x="1517" y="2490"/>
                    <a:pt x="1814" y="2367"/>
                    <a:pt x="2037" y="2151"/>
                  </a:cubicBezTo>
                  <a:cubicBezTo>
                    <a:pt x="2354" y="1833"/>
                    <a:pt x="2415" y="1430"/>
                    <a:pt x="2339" y="1007"/>
                  </a:cubicBezTo>
                  <a:cubicBezTo>
                    <a:pt x="2329" y="952"/>
                    <a:pt x="2319" y="897"/>
                    <a:pt x="2309" y="841"/>
                  </a:cubicBezTo>
                  <a:cubicBezTo>
                    <a:pt x="2267" y="605"/>
                    <a:pt x="2080" y="387"/>
                    <a:pt x="1900" y="247"/>
                  </a:cubicBezTo>
                  <a:cubicBezTo>
                    <a:pt x="1716" y="105"/>
                    <a:pt x="1480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53"/>
          <p:cNvGrpSpPr/>
          <p:nvPr/>
        </p:nvGrpSpPr>
        <p:grpSpPr>
          <a:xfrm>
            <a:off x="7454265" y="5219700"/>
            <a:ext cx="763905" cy="565150"/>
            <a:chOff x="2341425" y="238100"/>
            <a:chExt cx="1328900" cy="1148125"/>
          </a:xfrm>
        </p:grpSpPr>
        <p:sp>
          <p:nvSpPr>
            <p:cNvPr id="379" name="Google Shape;379;p53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53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53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53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53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53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53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53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53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3" name="Picture 8" descr="C:\Users\user\Downloads\WhatsApp Image 2023-12-13 at 10.45.50 (1)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65" y="1423670"/>
            <a:ext cx="3821430" cy="31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431;p57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695467">
            <a:off x="4525010" y="4364355"/>
            <a:ext cx="1317625" cy="140589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0811763">
            <a:off x="4703445" y="4899025"/>
            <a:ext cx="1077595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000" i="1" dirty="0" smtClean="0">
                <a:cs typeface="Aharoni" panose="02010803020104030203" pitchFamily="2" charset="-79"/>
              </a:rPr>
              <a:t>Рекомендация товарища</a:t>
            </a:r>
            <a:endParaRPr lang="ru-RU" sz="1000" i="1" dirty="0" smtClean="0">
              <a:cs typeface="Aharoni" panose="02010803020104030203" pitchFamily="2" charset="-79"/>
            </a:endParaRPr>
          </a:p>
        </p:txBody>
      </p:sp>
      <p:sp>
        <p:nvSpPr>
          <p:cNvPr id="17" name="Google Shape;356;p51"/>
          <p:cNvSpPr/>
          <p:nvPr/>
        </p:nvSpPr>
        <p:spPr>
          <a:xfrm rot="21353344">
            <a:off x="4305289" y="1163805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rgbClr val="002060">
              <a:alpha val="267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8" name="Picture 2" descr="C:\Users\user\Downloads\WhatsApp Image 2023-12-13 at 10.45.4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940435"/>
            <a:ext cx="3020695" cy="450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775;p73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9685744" flipH="1">
            <a:off x="900004" y="955764"/>
            <a:ext cx="1382631" cy="39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75;p73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9685744" flipH="1">
            <a:off x="3492926" y="5119765"/>
            <a:ext cx="1382631" cy="399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435;p103"/>
          <p:cNvSpPr/>
          <p:nvPr/>
        </p:nvSpPr>
        <p:spPr>
          <a:xfrm>
            <a:off x="3810481" y="1424221"/>
            <a:ext cx="373760" cy="251345"/>
          </a:xfrm>
          <a:custGeom>
            <a:avLst/>
            <a:gdLst/>
            <a:ahLst/>
            <a:cxnLst/>
            <a:rect l="l" t="t" r="r" b="b"/>
            <a:pathLst>
              <a:path w="10527" h="9711" extrusionOk="0">
                <a:moveTo>
                  <a:pt x="3523" y="0"/>
                </a:moveTo>
                <a:cubicBezTo>
                  <a:pt x="2345" y="0"/>
                  <a:pt x="1325" y="536"/>
                  <a:pt x="882" y="2087"/>
                </a:cubicBezTo>
                <a:cubicBezTo>
                  <a:pt x="1" y="5182"/>
                  <a:pt x="3883" y="8040"/>
                  <a:pt x="6264" y="9231"/>
                </a:cubicBezTo>
                <a:cubicBezTo>
                  <a:pt x="6795" y="9485"/>
                  <a:pt x="7494" y="9711"/>
                  <a:pt x="8141" y="9711"/>
                </a:cubicBezTo>
                <a:cubicBezTo>
                  <a:pt x="8829" y="9711"/>
                  <a:pt x="9458" y="9456"/>
                  <a:pt x="9765" y="8707"/>
                </a:cubicBezTo>
                <a:cubicBezTo>
                  <a:pt x="10527" y="6778"/>
                  <a:pt x="8907" y="5040"/>
                  <a:pt x="7526" y="3968"/>
                </a:cubicBezTo>
                <a:cubicBezTo>
                  <a:pt x="6656" y="3272"/>
                  <a:pt x="5174" y="1650"/>
                  <a:pt x="3845" y="1650"/>
                </a:cubicBezTo>
                <a:cubicBezTo>
                  <a:pt x="3536" y="1650"/>
                  <a:pt x="3236" y="1738"/>
                  <a:pt x="2954" y="1944"/>
                </a:cubicBezTo>
                <a:cubicBezTo>
                  <a:pt x="1239" y="3182"/>
                  <a:pt x="3001" y="4873"/>
                  <a:pt x="4049" y="5754"/>
                </a:cubicBezTo>
                <a:cubicBezTo>
                  <a:pt x="4787" y="6349"/>
                  <a:pt x="5573" y="6897"/>
                  <a:pt x="6288" y="7492"/>
                </a:cubicBezTo>
                <a:cubicBezTo>
                  <a:pt x="6616" y="7800"/>
                  <a:pt x="7049" y="7984"/>
                  <a:pt x="7497" y="7984"/>
                </a:cubicBezTo>
                <a:cubicBezTo>
                  <a:pt x="7570" y="7984"/>
                  <a:pt x="7643" y="7979"/>
                  <a:pt x="7717" y="7969"/>
                </a:cubicBezTo>
                <a:cubicBezTo>
                  <a:pt x="8145" y="7897"/>
                  <a:pt x="8455" y="7540"/>
                  <a:pt x="8503" y="7111"/>
                </a:cubicBezTo>
                <a:cubicBezTo>
                  <a:pt x="8503" y="6421"/>
                  <a:pt x="7907" y="5968"/>
                  <a:pt x="7407" y="5587"/>
                </a:cubicBezTo>
                <a:cubicBezTo>
                  <a:pt x="7311" y="5518"/>
                  <a:pt x="7218" y="5488"/>
                  <a:pt x="7134" y="5488"/>
                </a:cubicBezTo>
                <a:cubicBezTo>
                  <a:pt x="6756" y="5488"/>
                  <a:pt x="6542" y="6081"/>
                  <a:pt x="6931" y="6373"/>
                </a:cubicBezTo>
                <a:cubicBezTo>
                  <a:pt x="6955" y="6373"/>
                  <a:pt x="7812" y="6969"/>
                  <a:pt x="7479" y="7064"/>
                </a:cubicBezTo>
                <a:cubicBezTo>
                  <a:pt x="7460" y="7069"/>
                  <a:pt x="7441" y="7072"/>
                  <a:pt x="7421" y="7072"/>
                </a:cubicBezTo>
                <a:cubicBezTo>
                  <a:pt x="7173" y="7072"/>
                  <a:pt x="6775" y="6698"/>
                  <a:pt x="6621" y="6588"/>
                </a:cubicBezTo>
                <a:cubicBezTo>
                  <a:pt x="5907" y="6016"/>
                  <a:pt x="5192" y="5492"/>
                  <a:pt x="4478" y="4921"/>
                </a:cubicBezTo>
                <a:cubicBezTo>
                  <a:pt x="4073" y="4563"/>
                  <a:pt x="3049" y="3849"/>
                  <a:pt x="3144" y="3230"/>
                </a:cubicBezTo>
                <a:cubicBezTo>
                  <a:pt x="3216" y="2753"/>
                  <a:pt x="3449" y="2584"/>
                  <a:pt x="3745" y="2584"/>
                </a:cubicBezTo>
                <a:cubicBezTo>
                  <a:pt x="4338" y="2584"/>
                  <a:pt x="5184" y="3261"/>
                  <a:pt x="5502" y="3515"/>
                </a:cubicBezTo>
                <a:cubicBezTo>
                  <a:pt x="6740" y="4516"/>
                  <a:pt x="8264" y="5397"/>
                  <a:pt x="8860" y="6945"/>
                </a:cubicBezTo>
                <a:cubicBezTo>
                  <a:pt x="9189" y="7816"/>
                  <a:pt x="9054" y="8803"/>
                  <a:pt x="7970" y="8803"/>
                </a:cubicBezTo>
                <a:cubicBezTo>
                  <a:pt x="7957" y="8803"/>
                  <a:pt x="7944" y="8803"/>
                  <a:pt x="7931" y="8802"/>
                </a:cubicBezTo>
                <a:cubicBezTo>
                  <a:pt x="7407" y="8802"/>
                  <a:pt x="6859" y="8493"/>
                  <a:pt x="6407" y="8255"/>
                </a:cubicBezTo>
                <a:cubicBezTo>
                  <a:pt x="5240" y="7635"/>
                  <a:pt x="4168" y="6826"/>
                  <a:pt x="3240" y="5873"/>
                </a:cubicBezTo>
                <a:cubicBezTo>
                  <a:pt x="2358" y="4968"/>
                  <a:pt x="1477" y="3873"/>
                  <a:pt x="1715" y="2539"/>
                </a:cubicBezTo>
                <a:cubicBezTo>
                  <a:pt x="1929" y="1309"/>
                  <a:pt x="2658" y="891"/>
                  <a:pt x="3545" y="891"/>
                </a:cubicBezTo>
                <a:cubicBezTo>
                  <a:pt x="4736" y="891"/>
                  <a:pt x="6210" y="1646"/>
                  <a:pt x="7097" y="2206"/>
                </a:cubicBezTo>
                <a:cubicBezTo>
                  <a:pt x="7181" y="2255"/>
                  <a:pt x="7262" y="2277"/>
                  <a:pt x="7339" y="2277"/>
                </a:cubicBezTo>
                <a:cubicBezTo>
                  <a:pt x="7741" y="2277"/>
                  <a:pt x="7994" y="1676"/>
                  <a:pt x="7574" y="1396"/>
                </a:cubicBezTo>
                <a:cubicBezTo>
                  <a:pt x="6440" y="708"/>
                  <a:pt x="4877" y="0"/>
                  <a:pt x="3523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356;p51"/>
          <p:cNvSpPr/>
          <p:nvPr/>
        </p:nvSpPr>
        <p:spPr>
          <a:xfrm rot="1166908">
            <a:off x="7902570" y="3599186"/>
            <a:ext cx="646458" cy="43799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rgbClr val="002060">
              <a:alpha val="267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5" name="Google Shape;997;p8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293946" y="4611928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97;p8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238490" y="4670662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97;p8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783366" y="4635886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97;p8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695882" y="4670662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97;p8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825377" y="4570888"/>
            <a:ext cx="444540" cy="42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255574" y="3140968"/>
            <a:ext cx="1876266" cy="22322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78" name="Google Shape;378;p53"/>
          <p:cNvGrpSpPr/>
          <p:nvPr/>
        </p:nvGrpSpPr>
        <p:grpSpPr>
          <a:xfrm>
            <a:off x="2300233" y="4509120"/>
            <a:ext cx="655102" cy="623223"/>
            <a:chOff x="2341425" y="238100"/>
            <a:chExt cx="1328900" cy="1148125"/>
          </a:xfrm>
        </p:grpSpPr>
        <p:sp>
          <p:nvSpPr>
            <p:cNvPr id="379" name="Google Shape;379;p53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53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53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53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53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53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53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53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53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3985" y="836930"/>
            <a:ext cx="5897245" cy="504190"/>
          </a:xfrm>
        </p:spPr>
        <p:txBody>
          <a:bodyPr/>
          <a:lstStyle/>
          <a:p>
            <a:r>
              <a:rPr lang="ru-RU" sz="2800" i="1" dirty="0" smtClean="0"/>
              <a:t>Уварова Лилия Денисовна</a:t>
            </a:r>
            <a:endParaRPr lang="ru-RU" sz="2800" i="1" dirty="0" smtClean="0"/>
          </a:p>
        </p:txBody>
      </p:sp>
      <p:pic>
        <p:nvPicPr>
          <p:cNvPr id="1026" name="Picture 2" descr="C:\Users\user\Downloads\WhatsApp Image 2023-12-13 at 10.29.2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904875"/>
            <a:ext cx="1551940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7940" y="3512185"/>
            <a:ext cx="1761490" cy="12458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Дата </a:t>
            </a:r>
            <a:r>
              <a:rPr lang="ru-RU" dirty="0">
                <a:latin typeface="Arial Narrow" panose="020B0606020202030204" pitchFamily="34" charset="0"/>
              </a:rPr>
              <a:t>рождения</a:t>
            </a:r>
            <a:r>
              <a:rPr lang="ru-RU" dirty="0" smtClean="0">
                <a:latin typeface="Arial Narrow" panose="020B0606020202030204" pitchFamily="34" charset="0"/>
              </a:rPr>
              <a:t>: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4 августа 1928г.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Директор школы </a:t>
            </a:r>
            <a:r>
              <a:rPr lang="ru-RU" sz="1300" dirty="0" smtClean="0">
                <a:latin typeface="Arial Narrow" panose="020B0606020202030204" pitchFamily="34" charset="0"/>
              </a:rPr>
              <a:t>№22: </a:t>
            </a:r>
            <a:endParaRPr lang="ru-RU" sz="1300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01.07.1968г.-29.01.1974г.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6" name="Google Shape;367;p52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1470043" y="5049074"/>
            <a:ext cx="1008112" cy="166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495;p60"/>
          <p:cNvGrpSpPr/>
          <p:nvPr/>
        </p:nvGrpSpPr>
        <p:grpSpPr>
          <a:xfrm rot="160010">
            <a:off x="5970905" y="1836420"/>
            <a:ext cx="2601595" cy="2714625"/>
            <a:chOff x="-331425" y="1579700"/>
            <a:chExt cx="1880250" cy="190582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8" name="Google Shape;496;p60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497;p60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endParaRPr dirty="0"/>
            </a:p>
          </p:txBody>
        </p:sp>
        <p:sp>
          <p:nvSpPr>
            <p:cNvPr id="20" name="Google Shape;498;p60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" name="Google Shape;506;p60"/>
          <p:cNvGrpSpPr/>
          <p:nvPr/>
        </p:nvGrpSpPr>
        <p:grpSpPr>
          <a:xfrm>
            <a:off x="7474930" y="4739056"/>
            <a:ext cx="611754" cy="643200"/>
            <a:chOff x="1183375" y="2536600"/>
            <a:chExt cx="1060600" cy="1114925"/>
          </a:xfrm>
        </p:grpSpPr>
        <p:sp>
          <p:nvSpPr>
            <p:cNvPr id="22" name="Google Shape;507;p60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508;p60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509;p60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510;p60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511;p60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512;p60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513;p60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514;p60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515;p60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516;p60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517;p60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" name="TextBox 3"/>
          <p:cNvSpPr txBox="1"/>
          <p:nvPr/>
        </p:nvSpPr>
        <p:spPr>
          <a:xfrm rot="693000">
            <a:off x="6536452" y="2617503"/>
            <a:ext cx="1724717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Черты характера: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целеустремлён-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ность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, настой-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чивость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, рас-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судительность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Aparajita" panose="020B0604020202020204" pitchFamily="34" charset="0"/>
              </a:rPr>
              <a:t>, отзывчивость.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entury" panose="02040604050505020304" pitchFamily="18" charset="0"/>
              <a:cs typeface="Aparajita" panose="020B0604020202020204" pitchFamily="34" charset="0"/>
            </a:endParaRPr>
          </a:p>
        </p:txBody>
      </p:sp>
      <p:pic>
        <p:nvPicPr>
          <p:cNvPr id="35" name="Google Shape;1810;p110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5400000">
            <a:off x="1883410" y="1361440"/>
            <a:ext cx="4977130" cy="4501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79530" y="1628917"/>
            <a:ext cx="2248407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Была очень активным человеком. Придя в школу директором, она изменила ее внешне и внутренне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. Быстро нашла общий язык с коллективом. Никогда не боялась высказывать свое мнение с трибун вышестоящих органов. Пользовалась уважением своих коллег. Очень любила свою профессию. Была грамотным педагогом. Ученики до сих пор с благодарностью вспоминают ее уроки.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20;p81"/>
          <p:cNvPicPr preferRelativeResize="0"/>
          <p:nvPr/>
        </p:nvPicPr>
        <p:blipFill>
          <a:blip r:embed="rId1">
            <a:alphaModFix amt="86000"/>
          </a:blip>
          <a:stretch>
            <a:fillRect/>
          </a:stretch>
        </p:blipFill>
        <p:spPr>
          <a:xfrm rot="729287">
            <a:off x="4719535" y="878235"/>
            <a:ext cx="1168505" cy="83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60;p5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799842" flipH="1">
            <a:off x="6168614" y="5018694"/>
            <a:ext cx="1191344" cy="28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69;p78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20331694" flipH="1">
            <a:off x="3633470" y="1344930"/>
            <a:ext cx="868045" cy="2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69;p78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2105356" flipH="1">
            <a:off x="6100445" y="1369695"/>
            <a:ext cx="1007110" cy="2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292358" y="2133099"/>
            <a:ext cx="2891563" cy="3692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Обладала огромным жизнелюбием</a:t>
            </a:r>
            <a:r>
              <a:rPr lang="ru-RU" sz="1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, что </a:t>
            </a:r>
            <a:r>
              <a:rPr lang="ru-RU" sz="1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нашло отражение в любви и к своему делу, и в уважении к членам коллектива школы и защите их интересов , и в искренней  любви к </a:t>
            </a:r>
            <a:r>
              <a:rPr lang="ru-RU" sz="1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ученикам, которые </a:t>
            </a:r>
            <a:r>
              <a:rPr lang="ru-RU" sz="1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помнили и любили её долгие годы уже после завершения трудовой деятельности.</a:t>
            </a:r>
            <a:endParaRPr lang="ru-RU" sz="1800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8362" y="1628853"/>
            <a:ext cx="3312368" cy="4523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Умение видеть важные нюансы рабочего и учебного процесса, грамотный подход к организации труда в сочетании с высокой степенью личной ответственности помогли добиваться высоких результатов как в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профессиональной сфере учителя химика-биолога</a:t>
            </a: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, так 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и на посту руководителя школы с её большим коллективом сотрудников и многочисленных учеников . Поэтому по праву такого человека можно назвать и Человеком, и Руководителем с большой буквы.</a:t>
            </a:r>
            <a:endParaRPr lang="ru-RU" sz="1600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1" name="Google Shape;1751;p108"/>
          <p:cNvSpPr/>
          <p:nvPr/>
        </p:nvSpPr>
        <p:spPr>
          <a:xfrm>
            <a:off x="5147945" y="784860"/>
            <a:ext cx="458470" cy="640715"/>
          </a:xfrm>
          <a:custGeom>
            <a:avLst/>
            <a:gdLst/>
            <a:ahLst/>
            <a:cxnLst/>
            <a:rect l="l" t="t" r="r" b="b"/>
            <a:pathLst>
              <a:path w="8194" h="7698" extrusionOk="0">
                <a:moveTo>
                  <a:pt x="7463" y="1"/>
                </a:moveTo>
                <a:cubicBezTo>
                  <a:pt x="7304" y="1"/>
                  <a:pt x="7143" y="69"/>
                  <a:pt x="7029" y="233"/>
                </a:cubicBezTo>
                <a:cubicBezTo>
                  <a:pt x="5719" y="2042"/>
                  <a:pt x="4076" y="3948"/>
                  <a:pt x="3457" y="6139"/>
                </a:cubicBezTo>
                <a:cubicBezTo>
                  <a:pt x="2742" y="5376"/>
                  <a:pt x="1956" y="4662"/>
                  <a:pt x="1170" y="3995"/>
                </a:cubicBezTo>
                <a:cubicBezTo>
                  <a:pt x="1059" y="3904"/>
                  <a:pt x="937" y="3866"/>
                  <a:pt x="820" y="3866"/>
                </a:cubicBezTo>
                <a:cubicBezTo>
                  <a:pt x="382" y="3866"/>
                  <a:pt x="1" y="4396"/>
                  <a:pt x="432" y="4733"/>
                </a:cubicBezTo>
                <a:cubicBezTo>
                  <a:pt x="1456" y="5615"/>
                  <a:pt x="2433" y="6567"/>
                  <a:pt x="3361" y="7544"/>
                </a:cubicBezTo>
                <a:cubicBezTo>
                  <a:pt x="3464" y="7646"/>
                  <a:pt x="3611" y="7698"/>
                  <a:pt x="3756" y="7698"/>
                </a:cubicBezTo>
                <a:cubicBezTo>
                  <a:pt x="3980" y="7698"/>
                  <a:pt x="4199" y="7575"/>
                  <a:pt x="4242" y="7329"/>
                </a:cubicBezTo>
                <a:cubicBezTo>
                  <a:pt x="4623" y="4829"/>
                  <a:pt x="6481" y="2733"/>
                  <a:pt x="7910" y="756"/>
                </a:cubicBezTo>
                <a:cubicBezTo>
                  <a:pt x="8193" y="373"/>
                  <a:pt x="7834" y="1"/>
                  <a:pt x="7463" y="1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" name="Google Shape;518;p60"/>
          <p:cNvGrpSpPr/>
          <p:nvPr/>
        </p:nvGrpSpPr>
        <p:grpSpPr>
          <a:xfrm>
            <a:off x="1979077" y="1063344"/>
            <a:ext cx="679839" cy="489887"/>
            <a:chOff x="5310875" y="337375"/>
            <a:chExt cx="916225" cy="660225"/>
          </a:xfrm>
        </p:grpSpPr>
        <p:sp>
          <p:nvSpPr>
            <p:cNvPr id="23" name="Google Shape;519;p60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520;p60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521;p60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522;p60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523;p60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" name="Google Shape;356;p51"/>
          <p:cNvSpPr/>
          <p:nvPr/>
        </p:nvSpPr>
        <p:spPr>
          <a:xfrm rot="3480643">
            <a:off x="7324417" y="1939168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56;p51"/>
          <p:cNvSpPr/>
          <p:nvPr/>
        </p:nvSpPr>
        <p:spPr>
          <a:xfrm rot="15311260" flipV="1">
            <a:off x="3533775" y="3401695"/>
            <a:ext cx="2354580" cy="655955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56;p51"/>
          <p:cNvSpPr/>
          <p:nvPr/>
        </p:nvSpPr>
        <p:spPr>
          <a:xfrm rot="19288958">
            <a:off x="7629504" y="4137757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3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-695460">
            <a:off x="1565905" y="3670104"/>
            <a:ext cx="1796100" cy="20998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475" y="836930"/>
            <a:ext cx="5765800" cy="504190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002060"/>
                </a:solidFill>
              </a:rPr>
              <a:t>Гутевич</a:t>
            </a:r>
            <a:r>
              <a:rPr lang="ru-RU" sz="2400" dirty="0" smtClean="0">
                <a:solidFill>
                  <a:srgbClr val="002060"/>
                </a:solidFill>
              </a:rPr>
              <a:t> Олег Иосифович 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85" y="908685"/>
            <a:ext cx="2053590" cy="278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WhatsApp Image 2023-12-13 at 09.18.46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30" y="1642745"/>
            <a:ext cx="4286250" cy="422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997;p8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40789" y="2746638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97;p8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84750" y="2135265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997;p8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69364" y="3940393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97;p8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84750" y="3356992"/>
            <a:ext cx="444540" cy="4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97;p8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41249" y="4581119"/>
            <a:ext cx="444540" cy="427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518;p60"/>
          <p:cNvGrpSpPr/>
          <p:nvPr/>
        </p:nvGrpSpPr>
        <p:grpSpPr>
          <a:xfrm rot="20158182">
            <a:off x="1444048" y="3906246"/>
            <a:ext cx="679839" cy="489887"/>
            <a:chOff x="5310875" y="337375"/>
            <a:chExt cx="916225" cy="660225"/>
          </a:xfrm>
        </p:grpSpPr>
        <p:sp>
          <p:nvSpPr>
            <p:cNvPr id="37" name="Google Shape;519;p60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520;p60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521;p60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522;p60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523;p60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TextBox 1"/>
          <p:cNvSpPr txBox="1"/>
          <p:nvPr/>
        </p:nvSpPr>
        <p:spPr>
          <a:xfrm rot="20748993">
            <a:off x="2042795" y="4509770"/>
            <a:ext cx="1155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Помним, гордимся и чтим!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53"/>
          <p:cNvGrpSpPr/>
          <p:nvPr/>
        </p:nvGrpSpPr>
        <p:grpSpPr>
          <a:xfrm>
            <a:off x="1535822" y="4860094"/>
            <a:ext cx="824184" cy="712067"/>
            <a:chOff x="2341425" y="238100"/>
            <a:chExt cx="1328900" cy="1148125"/>
          </a:xfrm>
        </p:grpSpPr>
        <p:sp>
          <p:nvSpPr>
            <p:cNvPr id="379" name="Google Shape;379;p53"/>
            <p:cNvSpPr/>
            <p:nvPr/>
          </p:nvSpPr>
          <p:spPr>
            <a:xfrm>
              <a:off x="2341425" y="238100"/>
              <a:ext cx="1328900" cy="1148125"/>
            </a:xfrm>
            <a:custGeom>
              <a:avLst/>
              <a:gdLst/>
              <a:ahLst/>
              <a:cxnLst/>
              <a:rect l="l" t="t" r="r" b="b"/>
              <a:pathLst>
                <a:path w="53156" h="45925" extrusionOk="0">
                  <a:moveTo>
                    <a:pt x="49853" y="24103"/>
                  </a:moveTo>
                  <a:cubicBezTo>
                    <a:pt x="50212" y="24609"/>
                    <a:pt x="50681" y="25003"/>
                    <a:pt x="51172" y="25380"/>
                  </a:cubicBezTo>
                  <a:cubicBezTo>
                    <a:pt x="48199" y="26540"/>
                    <a:pt x="45438" y="28144"/>
                    <a:pt x="42987" y="30206"/>
                  </a:cubicBezTo>
                  <a:cubicBezTo>
                    <a:pt x="41727" y="31264"/>
                    <a:pt x="40396" y="32510"/>
                    <a:pt x="39238" y="33887"/>
                  </a:cubicBezTo>
                  <a:cubicBezTo>
                    <a:pt x="39347" y="33688"/>
                    <a:pt x="39460" y="33491"/>
                    <a:pt x="39578" y="33301"/>
                  </a:cubicBezTo>
                  <a:cubicBezTo>
                    <a:pt x="40490" y="31831"/>
                    <a:pt x="41539" y="30449"/>
                    <a:pt x="42711" y="29176"/>
                  </a:cubicBezTo>
                  <a:cubicBezTo>
                    <a:pt x="44775" y="26932"/>
                    <a:pt x="47091" y="25229"/>
                    <a:pt x="49853" y="24103"/>
                  </a:cubicBezTo>
                  <a:close/>
                  <a:moveTo>
                    <a:pt x="35117" y="1053"/>
                  </a:moveTo>
                  <a:lnTo>
                    <a:pt x="35117" y="1053"/>
                  </a:lnTo>
                  <a:cubicBezTo>
                    <a:pt x="36710" y="1715"/>
                    <a:pt x="38294" y="4814"/>
                    <a:pt x="38992" y="5799"/>
                  </a:cubicBezTo>
                  <a:cubicBezTo>
                    <a:pt x="40312" y="7660"/>
                    <a:pt x="41633" y="9523"/>
                    <a:pt x="42954" y="11383"/>
                  </a:cubicBezTo>
                  <a:cubicBezTo>
                    <a:pt x="44182" y="13110"/>
                    <a:pt x="45421" y="14827"/>
                    <a:pt x="46633" y="16564"/>
                  </a:cubicBezTo>
                  <a:cubicBezTo>
                    <a:pt x="46650" y="16588"/>
                    <a:pt x="46667" y="16613"/>
                    <a:pt x="46685" y="16638"/>
                  </a:cubicBezTo>
                  <a:cubicBezTo>
                    <a:pt x="47623" y="18397"/>
                    <a:pt x="48600" y="20134"/>
                    <a:pt x="49618" y="21849"/>
                  </a:cubicBezTo>
                  <a:cubicBezTo>
                    <a:pt x="48693" y="22281"/>
                    <a:pt x="47744" y="23007"/>
                    <a:pt x="47214" y="23343"/>
                  </a:cubicBezTo>
                  <a:cubicBezTo>
                    <a:pt x="45320" y="24544"/>
                    <a:pt x="43587" y="25982"/>
                    <a:pt x="42057" y="27622"/>
                  </a:cubicBezTo>
                  <a:cubicBezTo>
                    <a:pt x="40592" y="29191"/>
                    <a:pt x="39304" y="30938"/>
                    <a:pt x="38281" y="32827"/>
                  </a:cubicBezTo>
                  <a:cubicBezTo>
                    <a:pt x="37877" y="33573"/>
                    <a:pt x="37271" y="34533"/>
                    <a:pt x="36981" y="35496"/>
                  </a:cubicBezTo>
                  <a:cubicBezTo>
                    <a:pt x="36328" y="34434"/>
                    <a:pt x="35635" y="33395"/>
                    <a:pt x="34953" y="32353"/>
                  </a:cubicBezTo>
                  <a:cubicBezTo>
                    <a:pt x="33450" y="30055"/>
                    <a:pt x="31915" y="27777"/>
                    <a:pt x="30347" y="25524"/>
                  </a:cubicBezTo>
                  <a:cubicBezTo>
                    <a:pt x="28841" y="23359"/>
                    <a:pt x="27306" y="21217"/>
                    <a:pt x="25741" y="19095"/>
                  </a:cubicBezTo>
                  <a:cubicBezTo>
                    <a:pt x="24508" y="17421"/>
                    <a:pt x="23256" y="15382"/>
                    <a:pt x="21757" y="13843"/>
                  </a:cubicBezTo>
                  <a:cubicBezTo>
                    <a:pt x="22758" y="10753"/>
                    <a:pt x="24747" y="8361"/>
                    <a:pt x="26903" y="5992"/>
                  </a:cubicBezTo>
                  <a:cubicBezTo>
                    <a:pt x="27357" y="5493"/>
                    <a:pt x="27826" y="4981"/>
                    <a:pt x="28315" y="4481"/>
                  </a:cubicBezTo>
                  <a:cubicBezTo>
                    <a:pt x="29626" y="3498"/>
                    <a:pt x="31045" y="2668"/>
                    <a:pt x="32551" y="2018"/>
                  </a:cubicBezTo>
                  <a:cubicBezTo>
                    <a:pt x="33121" y="1772"/>
                    <a:pt x="33780" y="1496"/>
                    <a:pt x="34476" y="1255"/>
                  </a:cubicBezTo>
                  <a:cubicBezTo>
                    <a:pt x="34702" y="1206"/>
                    <a:pt x="34932" y="1166"/>
                    <a:pt x="35161" y="1125"/>
                  </a:cubicBezTo>
                  <a:cubicBezTo>
                    <a:pt x="35147" y="1101"/>
                    <a:pt x="35132" y="1076"/>
                    <a:pt x="35117" y="1053"/>
                  </a:cubicBezTo>
                  <a:close/>
                  <a:moveTo>
                    <a:pt x="49886" y="22296"/>
                  </a:moveTo>
                  <a:cubicBezTo>
                    <a:pt x="50069" y="22601"/>
                    <a:pt x="50253" y="22905"/>
                    <a:pt x="50437" y="23208"/>
                  </a:cubicBezTo>
                  <a:cubicBezTo>
                    <a:pt x="50328" y="23239"/>
                    <a:pt x="50219" y="23270"/>
                    <a:pt x="50110" y="23305"/>
                  </a:cubicBezTo>
                  <a:cubicBezTo>
                    <a:pt x="50098" y="23304"/>
                    <a:pt x="50086" y="23303"/>
                    <a:pt x="50074" y="23303"/>
                  </a:cubicBezTo>
                  <a:cubicBezTo>
                    <a:pt x="49989" y="23303"/>
                    <a:pt x="49905" y="23334"/>
                    <a:pt x="49839" y="23390"/>
                  </a:cubicBezTo>
                  <a:cubicBezTo>
                    <a:pt x="46983" y="24343"/>
                    <a:pt x="44499" y="26352"/>
                    <a:pt x="42469" y="28520"/>
                  </a:cubicBezTo>
                  <a:cubicBezTo>
                    <a:pt x="40592" y="30525"/>
                    <a:pt x="38254" y="33305"/>
                    <a:pt x="37357" y="36095"/>
                  </a:cubicBezTo>
                  <a:cubicBezTo>
                    <a:pt x="37306" y="36011"/>
                    <a:pt x="37249" y="35923"/>
                    <a:pt x="37190" y="35830"/>
                  </a:cubicBezTo>
                  <a:cubicBezTo>
                    <a:pt x="37565" y="34416"/>
                    <a:pt x="38696" y="32821"/>
                    <a:pt x="39296" y="31878"/>
                  </a:cubicBezTo>
                  <a:cubicBezTo>
                    <a:pt x="40239" y="30393"/>
                    <a:pt x="41330" y="29005"/>
                    <a:pt x="42550" y="27739"/>
                  </a:cubicBezTo>
                  <a:cubicBezTo>
                    <a:pt x="43708" y="26537"/>
                    <a:pt x="44980" y="25451"/>
                    <a:pt x="46348" y="24494"/>
                  </a:cubicBezTo>
                  <a:cubicBezTo>
                    <a:pt x="47234" y="23875"/>
                    <a:pt x="48600" y="22828"/>
                    <a:pt x="49886" y="22296"/>
                  </a:cubicBezTo>
                  <a:close/>
                  <a:moveTo>
                    <a:pt x="20475" y="13918"/>
                  </a:moveTo>
                  <a:cubicBezTo>
                    <a:pt x="20720" y="13985"/>
                    <a:pt x="20968" y="14054"/>
                    <a:pt x="21218" y="14127"/>
                  </a:cubicBezTo>
                  <a:lnTo>
                    <a:pt x="21219" y="14127"/>
                  </a:lnTo>
                  <a:cubicBezTo>
                    <a:pt x="22265" y="15897"/>
                    <a:pt x="23782" y="17534"/>
                    <a:pt x="24979" y="19160"/>
                  </a:cubicBezTo>
                  <a:cubicBezTo>
                    <a:pt x="26409" y="21107"/>
                    <a:pt x="27816" y="23071"/>
                    <a:pt x="29199" y="25052"/>
                  </a:cubicBezTo>
                  <a:cubicBezTo>
                    <a:pt x="30581" y="27035"/>
                    <a:pt x="31937" y="29034"/>
                    <a:pt x="33269" y="31050"/>
                  </a:cubicBezTo>
                  <a:cubicBezTo>
                    <a:pt x="33874" y="31967"/>
                    <a:pt x="34473" y="32886"/>
                    <a:pt x="35069" y="33809"/>
                  </a:cubicBezTo>
                  <a:cubicBezTo>
                    <a:pt x="35425" y="34364"/>
                    <a:pt x="35780" y="34920"/>
                    <a:pt x="36133" y="35475"/>
                  </a:cubicBezTo>
                  <a:lnTo>
                    <a:pt x="36486" y="36032"/>
                  </a:lnTo>
                  <a:cubicBezTo>
                    <a:pt x="36496" y="36074"/>
                    <a:pt x="36508" y="36115"/>
                    <a:pt x="36522" y="36155"/>
                  </a:cubicBezTo>
                  <a:cubicBezTo>
                    <a:pt x="33879" y="32306"/>
                    <a:pt x="31050" y="28568"/>
                    <a:pt x="28325" y="24779"/>
                  </a:cubicBezTo>
                  <a:cubicBezTo>
                    <a:pt x="25722" y="21160"/>
                    <a:pt x="23203" y="17449"/>
                    <a:pt x="20475" y="13918"/>
                  </a:cubicBezTo>
                  <a:close/>
                  <a:moveTo>
                    <a:pt x="37953" y="37630"/>
                  </a:moveTo>
                  <a:cubicBezTo>
                    <a:pt x="37851" y="37834"/>
                    <a:pt x="37753" y="38038"/>
                    <a:pt x="37661" y="38245"/>
                  </a:cubicBezTo>
                  <a:cubicBezTo>
                    <a:pt x="37630" y="38236"/>
                    <a:pt x="37597" y="38231"/>
                    <a:pt x="37565" y="38231"/>
                  </a:cubicBezTo>
                  <a:cubicBezTo>
                    <a:pt x="37533" y="38231"/>
                    <a:pt x="37500" y="38236"/>
                    <a:pt x="37470" y="38245"/>
                  </a:cubicBezTo>
                  <a:cubicBezTo>
                    <a:pt x="37633" y="38041"/>
                    <a:pt x="37793" y="37835"/>
                    <a:pt x="37953" y="37630"/>
                  </a:cubicBezTo>
                  <a:close/>
                  <a:moveTo>
                    <a:pt x="36509" y="38717"/>
                  </a:moveTo>
                  <a:cubicBezTo>
                    <a:pt x="36518" y="38717"/>
                    <a:pt x="36527" y="38717"/>
                    <a:pt x="36536" y="38717"/>
                  </a:cubicBezTo>
                  <a:cubicBezTo>
                    <a:pt x="36609" y="38809"/>
                    <a:pt x="36720" y="38864"/>
                    <a:pt x="36837" y="38865"/>
                  </a:cubicBezTo>
                  <a:cubicBezTo>
                    <a:pt x="36596" y="38971"/>
                    <a:pt x="36282" y="39011"/>
                    <a:pt x="35935" y="39011"/>
                  </a:cubicBezTo>
                  <a:cubicBezTo>
                    <a:pt x="35451" y="39011"/>
                    <a:pt x="34904" y="38934"/>
                    <a:pt x="34409" y="38856"/>
                  </a:cubicBezTo>
                  <a:cubicBezTo>
                    <a:pt x="35105" y="38764"/>
                    <a:pt x="35807" y="38717"/>
                    <a:pt x="36509" y="38717"/>
                  </a:cubicBezTo>
                  <a:close/>
                  <a:moveTo>
                    <a:pt x="15183" y="13113"/>
                  </a:moveTo>
                  <a:cubicBezTo>
                    <a:pt x="16769" y="13113"/>
                    <a:pt x="18319" y="13366"/>
                    <a:pt x="19934" y="13775"/>
                  </a:cubicBezTo>
                  <a:cubicBezTo>
                    <a:pt x="22531" y="17699"/>
                    <a:pt x="25404" y="21460"/>
                    <a:pt x="28149" y="25276"/>
                  </a:cubicBezTo>
                  <a:cubicBezTo>
                    <a:pt x="30879" y="29073"/>
                    <a:pt x="33528" y="32953"/>
                    <a:pt x="36351" y="36684"/>
                  </a:cubicBezTo>
                  <a:cubicBezTo>
                    <a:pt x="34542" y="35843"/>
                    <a:pt x="32568" y="35460"/>
                    <a:pt x="30570" y="35460"/>
                  </a:cubicBezTo>
                  <a:cubicBezTo>
                    <a:pt x="26406" y="35460"/>
                    <a:pt x="22142" y="37123"/>
                    <a:pt x="19074" y="39757"/>
                  </a:cubicBezTo>
                  <a:cubicBezTo>
                    <a:pt x="13793" y="32214"/>
                    <a:pt x="8154" y="24943"/>
                    <a:pt x="2157" y="17945"/>
                  </a:cubicBezTo>
                  <a:lnTo>
                    <a:pt x="2159" y="17945"/>
                  </a:lnTo>
                  <a:cubicBezTo>
                    <a:pt x="5055" y="16227"/>
                    <a:pt x="8015" y="14530"/>
                    <a:pt x="11283" y="13642"/>
                  </a:cubicBezTo>
                  <a:cubicBezTo>
                    <a:pt x="12638" y="13273"/>
                    <a:pt x="13922" y="13113"/>
                    <a:pt x="15183" y="13113"/>
                  </a:cubicBezTo>
                  <a:close/>
                  <a:moveTo>
                    <a:pt x="2578" y="20435"/>
                  </a:moveTo>
                  <a:cubicBezTo>
                    <a:pt x="8168" y="27062"/>
                    <a:pt x="13443" y="33937"/>
                    <a:pt x="18402" y="41058"/>
                  </a:cubicBezTo>
                  <a:cubicBezTo>
                    <a:pt x="18543" y="41262"/>
                    <a:pt x="18758" y="41377"/>
                    <a:pt x="18977" y="41377"/>
                  </a:cubicBezTo>
                  <a:cubicBezTo>
                    <a:pt x="19133" y="41377"/>
                    <a:pt x="19292" y="41318"/>
                    <a:pt x="19427" y="41190"/>
                  </a:cubicBezTo>
                  <a:cubicBezTo>
                    <a:pt x="21632" y="39103"/>
                    <a:pt x="24333" y="37693"/>
                    <a:pt x="27314" y="37090"/>
                  </a:cubicBezTo>
                  <a:cubicBezTo>
                    <a:pt x="28284" y="36894"/>
                    <a:pt x="29226" y="36809"/>
                    <a:pt x="30154" y="36809"/>
                  </a:cubicBezTo>
                  <a:cubicBezTo>
                    <a:pt x="30890" y="36809"/>
                    <a:pt x="31618" y="36863"/>
                    <a:pt x="32345" y="36959"/>
                  </a:cubicBezTo>
                  <a:cubicBezTo>
                    <a:pt x="32139" y="36996"/>
                    <a:pt x="31934" y="37038"/>
                    <a:pt x="31726" y="37085"/>
                  </a:cubicBezTo>
                  <a:cubicBezTo>
                    <a:pt x="29702" y="37535"/>
                    <a:pt x="27672" y="38191"/>
                    <a:pt x="25741" y="38939"/>
                  </a:cubicBezTo>
                  <a:cubicBezTo>
                    <a:pt x="24060" y="39590"/>
                    <a:pt x="22425" y="40379"/>
                    <a:pt x="20975" y="41459"/>
                  </a:cubicBezTo>
                  <a:cubicBezTo>
                    <a:pt x="20335" y="41934"/>
                    <a:pt x="18892" y="42836"/>
                    <a:pt x="18616" y="43758"/>
                  </a:cubicBezTo>
                  <a:cubicBezTo>
                    <a:pt x="15797" y="39642"/>
                    <a:pt x="12269" y="35871"/>
                    <a:pt x="9131" y="31993"/>
                  </a:cubicBezTo>
                  <a:cubicBezTo>
                    <a:pt x="7537" y="30022"/>
                    <a:pt x="5941" y="28055"/>
                    <a:pt x="4343" y="26088"/>
                  </a:cubicBezTo>
                  <a:cubicBezTo>
                    <a:pt x="3509" y="25063"/>
                    <a:pt x="2360" y="24025"/>
                    <a:pt x="1726" y="22872"/>
                  </a:cubicBezTo>
                  <a:lnTo>
                    <a:pt x="1290" y="22336"/>
                  </a:lnTo>
                  <a:cubicBezTo>
                    <a:pt x="1365" y="21812"/>
                    <a:pt x="1612" y="21399"/>
                    <a:pt x="2027" y="21097"/>
                  </a:cubicBezTo>
                  <a:cubicBezTo>
                    <a:pt x="2191" y="20870"/>
                    <a:pt x="2390" y="20654"/>
                    <a:pt x="2578" y="20435"/>
                  </a:cubicBezTo>
                  <a:close/>
                  <a:moveTo>
                    <a:pt x="34214" y="37438"/>
                  </a:moveTo>
                  <a:cubicBezTo>
                    <a:pt x="34480" y="37438"/>
                    <a:pt x="34745" y="37450"/>
                    <a:pt x="35009" y="37476"/>
                  </a:cubicBezTo>
                  <a:cubicBezTo>
                    <a:pt x="35056" y="37488"/>
                    <a:pt x="35104" y="37502"/>
                    <a:pt x="35153" y="37514"/>
                  </a:cubicBezTo>
                  <a:cubicBezTo>
                    <a:pt x="32341" y="37733"/>
                    <a:pt x="29659" y="38637"/>
                    <a:pt x="27141" y="39965"/>
                  </a:cubicBezTo>
                  <a:cubicBezTo>
                    <a:pt x="25564" y="40797"/>
                    <a:pt x="24060" y="41771"/>
                    <a:pt x="22625" y="42823"/>
                  </a:cubicBezTo>
                  <a:cubicBezTo>
                    <a:pt x="22053" y="43241"/>
                    <a:pt x="21266" y="44080"/>
                    <a:pt x="20621" y="44360"/>
                  </a:cubicBezTo>
                  <a:cubicBezTo>
                    <a:pt x="20405" y="44454"/>
                    <a:pt x="20198" y="44493"/>
                    <a:pt x="19997" y="44493"/>
                  </a:cubicBezTo>
                  <a:cubicBezTo>
                    <a:pt x="19802" y="44493"/>
                    <a:pt x="19613" y="44456"/>
                    <a:pt x="19427" y="44400"/>
                  </a:cubicBezTo>
                  <a:cubicBezTo>
                    <a:pt x="19434" y="44391"/>
                    <a:pt x="19440" y="44386"/>
                    <a:pt x="19448" y="44377"/>
                  </a:cubicBezTo>
                  <a:cubicBezTo>
                    <a:pt x="19593" y="44198"/>
                    <a:pt x="19599" y="43995"/>
                    <a:pt x="19448" y="43814"/>
                  </a:cubicBezTo>
                  <a:lnTo>
                    <a:pt x="19430" y="43792"/>
                  </a:lnTo>
                  <a:cubicBezTo>
                    <a:pt x="19697" y="43721"/>
                    <a:pt x="19911" y="43553"/>
                    <a:pt x="20074" y="43287"/>
                  </a:cubicBezTo>
                  <a:cubicBezTo>
                    <a:pt x="20320" y="43038"/>
                    <a:pt x="20576" y="42801"/>
                    <a:pt x="20843" y="42573"/>
                  </a:cubicBezTo>
                  <a:cubicBezTo>
                    <a:pt x="21485" y="42027"/>
                    <a:pt x="22180" y="41552"/>
                    <a:pt x="22907" y="41126"/>
                  </a:cubicBezTo>
                  <a:cubicBezTo>
                    <a:pt x="24188" y="40374"/>
                    <a:pt x="25559" y="39793"/>
                    <a:pt x="26955" y="39291"/>
                  </a:cubicBezTo>
                  <a:cubicBezTo>
                    <a:pt x="29199" y="38484"/>
                    <a:pt x="31750" y="37438"/>
                    <a:pt x="34214" y="37438"/>
                  </a:cubicBezTo>
                  <a:close/>
                  <a:moveTo>
                    <a:pt x="34842" y="0"/>
                  </a:moveTo>
                  <a:cubicBezTo>
                    <a:pt x="34343" y="0"/>
                    <a:pt x="33867" y="188"/>
                    <a:pt x="33507" y="630"/>
                  </a:cubicBezTo>
                  <a:cubicBezTo>
                    <a:pt x="31447" y="1151"/>
                    <a:pt x="29512" y="2015"/>
                    <a:pt x="27862" y="3526"/>
                  </a:cubicBezTo>
                  <a:cubicBezTo>
                    <a:pt x="27217" y="4115"/>
                    <a:pt x="26496" y="4800"/>
                    <a:pt x="25773" y="5555"/>
                  </a:cubicBezTo>
                  <a:cubicBezTo>
                    <a:pt x="23620" y="7604"/>
                    <a:pt x="21769" y="10148"/>
                    <a:pt x="20875" y="12916"/>
                  </a:cubicBezTo>
                  <a:cubicBezTo>
                    <a:pt x="19359" y="12052"/>
                    <a:pt x="17538" y="11727"/>
                    <a:pt x="15721" y="11727"/>
                  </a:cubicBezTo>
                  <a:cubicBezTo>
                    <a:pt x="14356" y="11727"/>
                    <a:pt x="12994" y="11911"/>
                    <a:pt x="11766" y="12185"/>
                  </a:cubicBezTo>
                  <a:cubicBezTo>
                    <a:pt x="7819" y="13067"/>
                    <a:pt x="4277" y="15176"/>
                    <a:pt x="838" y="17217"/>
                  </a:cubicBezTo>
                  <a:cubicBezTo>
                    <a:pt x="458" y="17444"/>
                    <a:pt x="436" y="17923"/>
                    <a:pt x="707" y="18237"/>
                  </a:cubicBezTo>
                  <a:cubicBezTo>
                    <a:pt x="1244" y="18859"/>
                    <a:pt x="1774" y="19488"/>
                    <a:pt x="2305" y="20116"/>
                  </a:cubicBezTo>
                  <a:cubicBezTo>
                    <a:pt x="1441" y="20484"/>
                    <a:pt x="862" y="21064"/>
                    <a:pt x="197" y="21811"/>
                  </a:cubicBezTo>
                  <a:cubicBezTo>
                    <a:pt x="77" y="21947"/>
                    <a:pt x="0" y="22200"/>
                    <a:pt x="127" y="22363"/>
                  </a:cubicBezTo>
                  <a:cubicBezTo>
                    <a:pt x="2951" y="26054"/>
                    <a:pt x="5928" y="29634"/>
                    <a:pt x="8843" y="33254"/>
                  </a:cubicBezTo>
                  <a:cubicBezTo>
                    <a:pt x="11749" y="36861"/>
                    <a:pt x="14485" y="40794"/>
                    <a:pt x="17652" y="44182"/>
                  </a:cubicBezTo>
                  <a:cubicBezTo>
                    <a:pt x="17664" y="44208"/>
                    <a:pt x="17679" y="44232"/>
                    <a:pt x="17699" y="44255"/>
                  </a:cubicBezTo>
                  <a:cubicBezTo>
                    <a:pt x="18282" y="44908"/>
                    <a:pt x="19219" y="45924"/>
                    <a:pt x="20167" y="45924"/>
                  </a:cubicBezTo>
                  <a:cubicBezTo>
                    <a:pt x="20277" y="45924"/>
                    <a:pt x="20387" y="45910"/>
                    <a:pt x="20497" y="45881"/>
                  </a:cubicBezTo>
                  <a:cubicBezTo>
                    <a:pt x="21148" y="45708"/>
                    <a:pt x="21757" y="44978"/>
                    <a:pt x="22286" y="44585"/>
                  </a:cubicBezTo>
                  <a:cubicBezTo>
                    <a:pt x="23162" y="43935"/>
                    <a:pt x="24053" y="43304"/>
                    <a:pt x="24965" y="42705"/>
                  </a:cubicBezTo>
                  <a:cubicBezTo>
                    <a:pt x="27366" y="41130"/>
                    <a:pt x="29934" y="39829"/>
                    <a:pt x="32678" y="39174"/>
                  </a:cubicBezTo>
                  <a:cubicBezTo>
                    <a:pt x="32752" y="39177"/>
                    <a:pt x="32826" y="39174"/>
                    <a:pt x="32900" y="39178"/>
                  </a:cubicBezTo>
                  <a:cubicBezTo>
                    <a:pt x="34054" y="39233"/>
                    <a:pt x="35153" y="39648"/>
                    <a:pt x="36288" y="39715"/>
                  </a:cubicBezTo>
                  <a:cubicBezTo>
                    <a:pt x="36337" y="39718"/>
                    <a:pt x="36385" y="39720"/>
                    <a:pt x="36433" y="39720"/>
                  </a:cubicBezTo>
                  <a:cubicBezTo>
                    <a:pt x="37209" y="39720"/>
                    <a:pt x="37750" y="39337"/>
                    <a:pt x="37827" y="38540"/>
                  </a:cubicBezTo>
                  <a:cubicBezTo>
                    <a:pt x="39593" y="36201"/>
                    <a:pt x="41115" y="33792"/>
                    <a:pt x="43273" y="31744"/>
                  </a:cubicBezTo>
                  <a:cubicBezTo>
                    <a:pt x="44449" y="30626"/>
                    <a:pt x="45716" y="29608"/>
                    <a:pt x="47060" y="28698"/>
                  </a:cubicBezTo>
                  <a:cubicBezTo>
                    <a:pt x="47079" y="28686"/>
                    <a:pt x="47099" y="28675"/>
                    <a:pt x="47118" y="28662"/>
                  </a:cubicBezTo>
                  <a:cubicBezTo>
                    <a:pt x="48826" y="27633"/>
                    <a:pt x="50637" y="26785"/>
                    <a:pt x="52524" y="26133"/>
                  </a:cubicBezTo>
                  <a:cubicBezTo>
                    <a:pt x="52902" y="26003"/>
                    <a:pt x="53156" y="25447"/>
                    <a:pt x="52785" y="25145"/>
                  </a:cubicBezTo>
                  <a:cubicBezTo>
                    <a:pt x="52171" y="24648"/>
                    <a:pt x="51613" y="24099"/>
                    <a:pt x="50959" y="23696"/>
                  </a:cubicBezTo>
                  <a:cubicBezTo>
                    <a:pt x="51006" y="23680"/>
                    <a:pt x="51050" y="23660"/>
                    <a:pt x="51097" y="23645"/>
                  </a:cubicBezTo>
                  <a:cubicBezTo>
                    <a:pt x="51251" y="23594"/>
                    <a:pt x="51309" y="23468"/>
                    <a:pt x="51300" y="23347"/>
                  </a:cubicBezTo>
                  <a:cubicBezTo>
                    <a:pt x="51345" y="23292"/>
                    <a:pt x="51376" y="23227"/>
                    <a:pt x="51391" y="23158"/>
                  </a:cubicBezTo>
                  <a:cubicBezTo>
                    <a:pt x="51657" y="23086"/>
                    <a:pt x="51868" y="22805"/>
                    <a:pt x="51676" y="22507"/>
                  </a:cubicBezTo>
                  <a:cubicBezTo>
                    <a:pt x="51561" y="22326"/>
                    <a:pt x="51447" y="22144"/>
                    <a:pt x="51333" y="21962"/>
                  </a:cubicBezTo>
                  <a:cubicBezTo>
                    <a:pt x="51345" y="21962"/>
                    <a:pt x="51359" y="21961"/>
                    <a:pt x="51371" y="21961"/>
                  </a:cubicBezTo>
                  <a:cubicBezTo>
                    <a:pt x="51374" y="21961"/>
                    <a:pt x="51377" y="21961"/>
                    <a:pt x="51379" y="21961"/>
                  </a:cubicBezTo>
                  <a:cubicBezTo>
                    <a:pt x="51539" y="21961"/>
                    <a:pt x="51585" y="21737"/>
                    <a:pt x="51453" y="21658"/>
                  </a:cubicBezTo>
                  <a:cubicBezTo>
                    <a:pt x="51333" y="21585"/>
                    <a:pt x="51198" y="21544"/>
                    <a:pt x="51056" y="21524"/>
                  </a:cubicBezTo>
                  <a:cubicBezTo>
                    <a:pt x="50796" y="21108"/>
                    <a:pt x="50546" y="20689"/>
                    <a:pt x="50290" y="20269"/>
                  </a:cubicBezTo>
                  <a:cubicBezTo>
                    <a:pt x="50030" y="19581"/>
                    <a:pt x="49589" y="18953"/>
                    <a:pt x="49191" y="18312"/>
                  </a:cubicBezTo>
                  <a:cubicBezTo>
                    <a:pt x="48421" y="17077"/>
                    <a:pt x="47572" y="15893"/>
                    <a:pt x="46728" y="14709"/>
                  </a:cubicBezTo>
                  <a:cubicBezTo>
                    <a:pt x="45005" y="12292"/>
                    <a:pt x="43280" y="9876"/>
                    <a:pt x="41551" y="7464"/>
                  </a:cubicBezTo>
                  <a:cubicBezTo>
                    <a:pt x="40019" y="5325"/>
                    <a:pt x="38618" y="2783"/>
                    <a:pt x="36781" y="897"/>
                  </a:cubicBezTo>
                  <a:cubicBezTo>
                    <a:pt x="36255" y="356"/>
                    <a:pt x="35527" y="0"/>
                    <a:pt x="34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53"/>
            <p:cNvSpPr/>
            <p:nvPr/>
          </p:nvSpPr>
          <p:spPr>
            <a:xfrm>
              <a:off x="2990175" y="381350"/>
              <a:ext cx="254450" cy="209600"/>
            </a:xfrm>
            <a:custGeom>
              <a:avLst/>
              <a:gdLst/>
              <a:ahLst/>
              <a:cxnLst/>
              <a:rect l="l" t="t" r="r" b="b"/>
              <a:pathLst>
                <a:path w="10178" h="8384" extrusionOk="0">
                  <a:moveTo>
                    <a:pt x="9489" y="1"/>
                  </a:moveTo>
                  <a:cubicBezTo>
                    <a:pt x="9460" y="1"/>
                    <a:pt x="9430" y="3"/>
                    <a:pt x="9398" y="7"/>
                  </a:cubicBezTo>
                  <a:cubicBezTo>
                    <a:pt x="5315" y="589"/>
                    <a:pt x="1324" y="4315"/>
                    <a:pt x="48" y="8144"/>
                  </a:cubicBezTo>
                  <a:cubicBezTo>
                    <a:pt x="1" y="8286"/>
                    <a:pt x="119" y="8384"/>
                    <a:pt x="239" y="8384"/>
                  </a:cubicBezTo>
                  <a:cubicBezTo>
                    <a:pt x="302" y="8384"/>
                    <a:pt x="366" y="8357"/>
                    <a:pt x="406" y="8294"/>
                  </a:cubicBezTo>
                  <a:cubicBezTo>
                    <a:pt x="1475" y="6637"/>
                    <a:pt x="2632" y="5068"/>
                    <a:pt x="4157" y="3799"/>
                  </a:cubicBezTo>
                  <a:cubicBezTo>
                    <a:pt x="5839" y="2399"/>
                    <a:pt x="7661" y="1727"/>
                    <a:pt x="9647" y="909"/>
                  </a:cubicBezTo>
                  <a:cubicBezTo>
                    <a:pt x="10177" y="691"/>
                    <a:pt x="10017" y="1"/>
                    <a:pt x="9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53"/>
            <p:cNvSpPr/>
            <p:nvPr/>
          </p:nvSpPr>
          <p:spPr>
            <a:xfrm>
              <a:off x="3026350" y="441550"/>
              <a:ext cx="247225" cy="201350"/>
            </a:xfrm>
            <a:custGeom>
              <a:avLst/>
              <a:gdLst/>
              <a:ahLst/>
              <a:cxnLst/>
              <a:rect l="l" t="t" r="r" b="b"/>
              <a:pathLst>
                <a:path w="9889" h="8054" extrusionOk="0">
                  <a:moveTo>
                    <a:pt x="9472" y="1"/>
                  </a:moveTo>
                  <a:cubicBezTo>
                    <a:pt x="9466" y="1"/>
                    <a:pt x="9460" y="1"/>
                    <a:pt x="9454" y="1"/>
                  </a:cubicBezTo>
                  <a:cubicBezTo>
                    <a:pt x="5735" y="204"/>
                    <a:pt x="1142" y="4281"/>
                    <a:pt x="59" y="7752"/>
                  </a:cubicBezTo>
                  <a:cubicBezTo>
                    <a:pt x="0" y="7941"/>
                    <a:pt x="141" y="8053"/>
                    <a:pt x="292" y="8053"/>
                  </a:cubicBezTo>
                  <a:cubicBezTo>
                    <a:pt x="375" y="8053"/>
                    <a:pt x="460" y="8019"/>
                    <a:pt x="517" y="7945"/>
                  </a:cubicBezTo>
                  <a:cubicBezTo>
                    <a:pt x="1756" y="6329"/>
                    <a:pt x="2771" y="4701"/>
                    <a:pt x="4382" y="3401"/>
                  </a:cubicBezTo>
                  <a:cubicBezTo>
                    <a:pt x="6005" y="2092"/>
                    <a:pt x="7844" y="1590"/>
                    <a:pt x="9618" y="609"/>
                  </a:cubicBezTo>
                  <a:cubicBezTo>
                    <a:pt x="9889" y="460"/>
                    <a:pt x="9783" y="1"/>
                    <a:pt x="9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53"/>
            <p:cNvSpPr/>
            <p:nvPr/>
          </p:nvSpPr>
          <p:spPr>
            <a:xfrm>
              <a:off x="3172850" y="661350"/>
              <a:ext cx="224850" cy="198300"/>
            </a:xfrm>
            <a:custGeom>
              <a:avLst/>
              <a:gdLst/>
              <a:ahLst/>
              <a:cxnLst/>
              <a:rect l="l" t="t" r="r" b="b"/>
              <a:pathLst>
                <a:path w="8994" h="7932" extrusionOk="0">
                  <a:moveTo>
                    <a:pt x="8456" y="0"/>
                  </a:moveTo>
                  <a:cubicBezTo>
                    <a:pt x="8425" y="0"/>
                    <a:pt x="8392" y="4"/>
                    <a:pt x="8358" y="11"/>
                  </a:cubicBezTo>
                  <a:cubicBezTo>
                    <a:pt x="5106" y="738"/>
                    <a:pt x="1076" y="4402"/>
                    <a:pt x="60" y="7579"/>
                  </a:cubicBezTo>
                  <a:cubicBezTo>
                    <a:pt x="1" y="7765"/>
                    <a:pt x="174" y="7931"/>
                    <a:pt x="343" y="7931"/>
                  </a:cubicBezTo>
                  <a:cubicBezTo>
                    <a:pt x="409" y="7931"/>
                    <a:pt x="474" y="7907"/>
                    <a:pt x="524" y="7849"/>
                  </a:cubicBezTo>
                  <a:cubicBezTo>
                    <a:pt x="1689" y="6518"/>
                    <a:pt x="2590" y="5030"/>
                    <a:pt x="3913" y="3818"/>
                  </a:cubicBezTo>
                  <a:cubicBezTo>
                    <a:pt x="5371" y="2483"/>
                    <a:pt x="7047" y="1783"/>
                    <a:pt x="8657" y="718"/>
                  </a:cubicBezTo>
                  <a:cubicBezTo>
                    <a:pt x="8993" y="494"/>
                    <a:pt x="8826" y="0"/>
                    <a:pt x="8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53"/>
            <p:cNvSpPr/>
            <p:nvPr/>
          </p:nvSpPr>
          <p:spPr>
            <a:xfrm>
              <a:off x="3219000" y="725650"/>
              <a:ext cx="226500" cy="215375"/>
            </a:xfrm>
            <a:custGeom>
              <a:avLst/>
              <a:gdLst/>
              <a:ahLst/>
              <a:cxnLst/>
              <a:rect l="l" t="t" r="r" b="b"/>
              <a:pathLst>
                <a:path w="9060" h="8615" extrusionOk="0">
                  <a:moveTo>
                    <a:pt x="8466" y="1"/>
                  </a:moveTo>
                  <a:cubicBezTo>
                    <a:pt x="8403" y="1"/>
                    <a:pt x="8336" y="16"/>
                    <a:pt x="8267" y="50"/>
                  </a:cubicBezTo>
                  <a:cubicBezTo>
                    <a:pt x="6348" y="1017"/>
                    <a:pt x="4571" y="2396"/>
                    <a:pt x="3025" y="3882"/>
                  </a:cubicBezTo>
                  <a:cubicBezTo>
                    <a:pt x="1836" y="5024"/>
                    <a:pt x="0" y="6568"/>
                    <a:pt x="62" y="8367"/>
                  </a:cubicBezTo>
                  <a:cubicBezTo>
                    <a:pt x="66" y="8507"/>
                    <a:pt x="206" y="8614"/>
                    <a:pt x="335" y="8614"/>
                  </a:cubicBezTo>
                  <a:cubicBezTo>
                    <a:pt x="409" y="8614"/>
                    <a:pt x="480" y="8578"/>
                    <a:pt x="518" y="8491"/>
                  </a:cubicBezTo>
                  <a:cubicBezTo>
                    <a:pt x="2016" y="5007"/>
                    <a:pt x="5594" y="2708"/>
                    <a:pt x="8679" y="755"/>
                  </a:cubicBezTo>
                  <a:cubicBezTo>
                    <a:pt x="9059" y="514"/>
                    <a:pt x="8832" y="1"/>
                    <a:pt x="8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53"/>
            <p:cNvSpPr/>
            <p:nvPr/>
          </p:nvSpPr>
          <p:spPr>
            <a:xfrm>
              <a:off x="2528200" y="658025"/>
              <a:ext cx="405900" cy="260600"/>
            </a:xfrm>
            <a:custGeom>
              <a:avLst/>
              <a:gdLst/>
              <a:ahLst/>
              <a:cxnLst/>
              <a:rect l="l" t="t" r="r" b="b"/>
              <a:pathLst>
                <a:path w="16236" h="10424" extrusionOk="0">
                  <a:moveTo>
                    <a:pt x="1382" y="2708"/>
                  </a:moveTo>
                  <a:cubicBezTo>
                    <a:pt x="2705" y="4465"/>
                    <a:pt x="4361" y="5818"/>
                    <a:pt x="5564" y="7549"/>
                  </a:cubicBezTo>
                  <a:cubicBezTo>
                    <a:pt x="5049" y="7000"/>
                    <a:pt x="4518" y="6467"/>
                    <a:pt x="3972" y="5947"/>
                  </a:cubicBezTo>
                  <a:cubicBezTo>
                    <a:pt x="3369" y="5370"/>
                    <a:pt x="2751" y="4825"/>
                    <a:pt x="2113" y="4299"/>
                  </a:cubicBezTo>
                  <a:cubicBezTo>
                    <a:pt x="2286" y="4264"/>
                    <a:pt x="2405" y="4031"/>
                    <a:pt x="2251" y="3877"/>
                  </a:cubicBezTo>
                  <a:cubicBezTo>
                    <a:pt x="1869" y="3498"/>
                    <a:pt x="1454" y="3168"/>
                    <a:pt x="1030" y="2840"/>
                  </a:cubicBezTo>
                  <a:lnTo>
                    <a:pt x="1382" y="2708"/>
                  </a:lnTo>
                  <a:close/>
                  <a:moveTo>
                    <a:pt x="9295" y="739"/>
                  </a:moveTo>
                  <a:cubicBezTo>
                    <a:pt x="10900" y="739"/>
                    <a:pt x="11714" y="2042"/>
                    <a:pt x="12738" y="3153"/>
                  </a:cubicBezTo>
                  <a:cubicBezTo>
                    <a:pt x="13607" y="4096"/>
                    <a:pt x="14464" y="5049"/>
                    <a:pt x="15310" y="6013"/>
                  </a:cubicBezTo>
                  <a:cubicBezTo>
                    <a:pt x="13936" y="6363"/>
                    <a:pt x="12589" y="6790"/>
                    <a:pt x="11275" y="7331"/>
                  </a:cubicBezTo>
                  <a:cubicBezTo>
                    <a:pt x="10703" y="7567"/>
                    <a:pt x="10139" y="7820"/>
                    <a:pt x="9583" y="8091"/>
                  </a:cubicBezTo>
                  <a:cubicBezTo>
                    <a:pt x="9104" y="8323"/>
                    <a:pt x="7997" y="9216"/>
                    <a:pt x="7494" y="9216"/>
                  </a:cubicBezTo>
                  <a:cubicBezTo>
                    <a:pt x="7280" y="9214"/>
                    <a:pt x="7087" y="9143"/>
                    <a:pt x="6911" y="9028"/>
                  </a:cubicBezTo>
                  <a:cubicBezTo>
                    <a:pt x="5976" y="6497"/>
                    <a:pt x="3660" y="4237"/>
                    <a:pt x="1564" y="2642"/>
                  </a:cubicBezTo>
                  <a:cubicBezTo>
                    <a:pt x="3992" y="1737"/>
                    <a:pt x="6804" y="749"/>
                    <a:pt x="9284" y="739"/>
                  </a:cubicBezTo>
                  <a:cubicBezTo>
                    <a:pt x="9288" y="739"/>
                    <a:pt x="9291" y="739"/>
                    <a:pt x="9295" y="739"/>
                  </a:cubicBezTo>
                  <a:close/>
                  <a:moveTo>
                    <a:pt x="9522" y="0"/>
                  </a:moveTo>
                  <a:cubicBezTo>
                    <a:pt x="8353" y="0"/>
                    <a:pt x="6970" y="475"/>
                    <a:pt x="5977" y="700"/>
                  </a:cubicBezTo>
                  <a:cubicBezTo>
                    <a:pt x="4041" y="1140"/>
                    <a:pt x="2155" y="1729"/>
                    <a:pt x="300" y="2432"/>
                  </a:cubicBezTo>
                  <a:cubicBezTo>
                    <a:pt x="25" y="2536"/>
                    <a:pt x="1" y="2846"/>
                    <a:pt x="223" y="3018"/>
                  </a:cubicBezTo>
                  <a:cubicBezTo>
                    <a:pt x="702" y="3388"/>
                    <a:pt x="1169" y="3763"/>
                    <a:pt x="1673" y="4093"/>
                  </a:cubicBezTo>
                  <a:cubicBezTo>
                    <a:pt x="3491" y="5760"/>
                    <a:pt x="5144" y="7550"/>
                    <a:pt x="6623" y="9541"/>
                  </a:cubicBezTo>
                  <a:cubicBezTo>
                    <a:pt x="6713" y="9781"/>
                    <a:pt x="6797" y="10028"/>
                    <a:pt x="6867" y="10287"/>
                  </a:cubicBezTo>
                  <a:cubicBezTo>
                    <a:pt x="6892" y="10382"/>
                    <a:pt x="6963" y="10423"/>
                    <a:pt x="7035" y="10423"/>
                  </a:cubicBezTo>
                  <a:cubicBezTo>
                    <a:pt x="7146" y="10423"/>
                    <a:pt x="7261" y="10329"/>
                    <a:pt x="7234" y="10186"/>
                  </a:cubicBezTo>
                  <a:cubicBezTo>
                    <a:pt x="7224" y="10130"/>
                    <a:pt x="7207" y="10076"/>
                    <a:pt x="7196" y="10021"/>
                  </a:cubicBezTo>
                  <a:cubicBezTo>
                    <a:pt x="7219" y="10016"/>
                    <a:pt x="7243" y="10009"/>
                    <a:pt x="7264" y="9998"/>
                  </a:cubicBezTo>
                  <a:cubicBezTo>
                    <a:pt x="9998" y="8390"/>
                    <a:pt x="12869" y="7216"/>
                    <a:pt x="15954" y="6481"/>
                  </a:cubicBezTo>
                  <a:cubicBezTo>
                    <a:pt x="16193" y="6424"/>
                    <a:pt x="16235" y="6133"/>
                    <a:pt x="16091" y="5967"/>
                  </a:cubicBezTo>
                  <a:cubicBezTo>
                    <a:pt x="14926" y="4637"/>
                    <a:pt x="13744" y="3322"/>
                    <a:pt x="12545" y="2023"/>
                  </a:cubicBezTo>
                  <a:cubicBezTo>
                    <a:pt x="11928" y="1357"/>
                    <a:pt x="11266" y="350"/>
                    <a:pt x="10341" y="98"/>
                  </a:cubicBezTo>
                  <a:cubicBezTo>
                    <a:pt x="10087" y="29"/>
                    <a:pt x="9811" y="0"/>
                    <a:pt x="9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53"/>
            <p:cNvSpPr/>
            <p:nvPr/>
          </p:nvSpPr>
          <p:spPr>
            <a:xfrm>
              <a:off x="2739725" y="878000"/>
              <a:ext cx="265375" cy="114400"/>
            </a:xfrm>
            <a:custGeom>
              <a:avLst/>
              <a:gdLst/>
              <a:ahLst/>
              <a:cxnLst/>
              <a:rect l="l" t="t" r="r" b="b"/>
              <a:pathLst>
                <a:path w="10615" h="4576" extrusionOk="0">
                  <a:moveTo>
                    <a:pt x="8807" y="0"/>
                  </a:moveTo>
                  <a:cubicBezTo>
                    <a:pt x="5620" y="0"/>
                    <a:pt x="1581" y="1966"/>
                    <a:pt x="54" y="4386"/>
                  </a:cubicBezTo>
                  <a:cubicBezTo>
                    <a:pt x="1" y="4471"/>
                    <a:pt x="79" y="4576"/>
                    <a:pt x="166" y="4576"/>
                  </a:cubicBezTo>
                  <a:cubicBezTo>
                    <a:pt x="186" y="4576"/>
                    <a:pt x="207" y="4570"/>
                    <a:pt x="226" y="4558"/>
                  </a:cubicBezTo>
                  <a:cubicBezTo>
                    <a:pt x="1875" y="3508"/>
                    <a:pt x="3258" y="2278"/>
                    <a:pt x="5131" y="1591"/>
                  </a:cubicBezTo>
                  <a:cubicBezTo>
                    <a:pt x="6861" y="957"/>
                    <a:pt x="8587" y="1026"/>
                    <a:pt x="10351" y="694"/>
                  </a:cubicBezTo>
                  <a:cubicBezTo>
                    <a:pt x="10615" y="644"/>
                    <a:pt x="10595" y="242"/>
                    <a:pt x="10351" y="180"/>
                  </a:cubicBezTo>
                  <a:cubicBezTo>
                    <a:pt x="9872" y="58"/>
                    <a:pt x="9352" y="0"/>
                    <a:pt x="8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53"/>
            <p:cNvSpPr/>
            <p:nvPr/>
          </p:nvSpPr>
          <p:spPr>
            <a:xfrm>
              <a:off x="2783475" y="946275"/>
              <a:ext cx="254775" cy="113000"/>
            </a:xfrm>
            <a:custGeom>
              <a:avLst/>
              <a:gdLst/>
              <a:ahLst/>
              <a:cxnLst/>
              <a:rect l="l" t="t" r="r" b="b"/>
              <a:pathLst>
                <a:path w="10191" h="4520" extrusionOk="0">
                  <a:moveTo>
                    <a:pt x="9024" y="1"/>
                  </a:moveTo>
                  <a:cubicBezTo>
                    <a:pt x="7296" y="1"/>
                    <a:pt x="5453" y="625"/>
                    <a:pt x="3919" y="1282"/>
                  </a:cubicBezTo>
                  <a:cubicBezTo>
                    <a:pt x="2789" y="1765"/>
                    <a:pt x="261" y="2658"/>
                    <a:pt x="23" y="4060"/>
                  </a:cubicBezTo>
                  <a:cubicBezTo>
                    <a:pt x="1" y="4188"/>
                    <a:pt x="41" y="4285"/>
                    <a:pt x="145" y="4359"/>
                  </a:cubicBezTo>
                  <a:lnTo>
                    <a:pt x="328" y="4490"/>
                  </a:lnTo>
                  <a:cubicBezTo>
                    <a:pt x="356" y="4510"/>
                    <a:pt x="386" y="4519"/>
                    <a:pt x="416" y="4519"/>
                  </a:cubicBezTo>
                  <a:cubicBezTo>
                    <a:pt x="528" y="4519"/>
                    <a:pt x="634" y="4397"/>
                    <a:pt x="599" y="4281"/>
                  </a:cubicBezTo>
                  <a:cubicBezTo>
                    <a:pt x="310" y="3333"/>
                    <a:pt x="4773" y="1735"/>
                    <a:pt x="5289" y="1569"/>
                  </a:cubicBezTo>
                  <a:cubicBezTo>
                    <a:pt x="6773" y="1093"/>
                    <a:pt x="8295" y="1027"/>
                    <a:pt x="9799" y="688"/>
                  </a:cubicBezTo>
                  <a:cubicBezTo>
                    <a:pt x="10190" y="600"/>
                    <a:pt x="10059" y="73"/>
                    <a:pt x="9711" y="36"/>
                  </a:cubicBezTo>
                  <a:cubicBezTo>
                    <a:pt x="9485" y="12"/>
                    <a:pt x="9255" y="1"/>
                    <a:pt x="9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53"/>
            <p:cNvSpPr/>
            <p:nvPr/>
          </p:nvSpPr>
          <p:spPr>
            <a:xfrm>
              <a:off x="2839925" y="1007825"/>
              <a:ext cx="259925" cy="117700"/>
            </a:xfrm>
            <a:custGeom>
              <a:avLst/>
              <a:gdLst/>
              <a:ahLst/>
              <a:cxnLst/>
              <a:rect l="l" t="t" r="r" b="b"/>
              <a:pathLst>
                <a:path w="10397" h="4708" extrusionOk="0">
                  <a:moveTo>
                    <a:pt x="9045" y="1"/>
                  </a:moveTo>
                  <a:cubicBezTo>
                    <a:pt x="5729" y="1"/>
                    <a:pt x="2019" y="2104"/>
                    <a:pt x="58" y="4551"/>
                  </a:cubicBezTo>
                  <a:cubicBezTo>
                    <a:pt x="0" y="4623"/>
                    <a:pt x="54" y="4707"/>
                    <a:pt x="124" y="4707"/>
                  </a:cubicBezTo>
                  <a:cubicBezTo>
                    <a:pt x="145" y="4707"/>
                    <a:pt x="167" y="4700"/>
                    <a:pt x="188" y="4683"/>
                  </a:cubicBezTo>
                  <a:cubicBezTo>
                    <a:pt x="1738" y="3418"/>
                    <a:pt x="3324" y="2289"/>
                    <a:pt x="5224" y="1613"/>
                  </a:cubicBezTo>
                  <a:cubicBezTo>
                    <a:pt x="6821" y="1047"/>
                    <a:pt x="8433" y="1014"/>
                    <a:pt x="10074" y="712"/>
                  </a:cubicBezTo>
                  <a:cubicBezTo>
                    <a:pt x="10385" y="655"/>
                    <a:pt x="10396" y="120"/>
                    <a:pt x="10074" y="73"/>
                  </a:cubicBezTo>
                  <a:cubicBezTo>
                    <a:pt x="9737" y="24"/>
                    <a:pt x="9393" y="1"/>
                    <a:pt x="9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675" y="1129665"/>
            <a:ext cx="5811520" cy="509905"/>
          </a:xfrm>
        </p:spPr>
        <p:txBody>
          <a:bodyPr/>
          <a:lstStyle/>
          <a:p>
            <a:r>
              <a:rPr lang="ru-RU" sz="2400" dirty="0" smtClean="0"/>
              <a:t>Николаева Галина Георгиевна</a:t>
            </a:r>
            <a:endParaRPr lang="ru-RU" sz="2400" dirty="0" smtClean="0"/>
          </a:p>
        </p:txBody>
      </p:sp>
      <p:pic>
        <p:nvPicPr>
          <p:cNvPr id="4098" name="Picture 2" descr="C:\Users\user\Downloads\WhatsApp Image 2023-12-13 at 09.17.52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01" y="1482028"/>
            <a:ext cx="1822155" cy="316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1810;p110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5400000">
            <a:off x="2554528" y="1843572"/>
            <a:ext cx="3962937" cy="367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67944" y="2306005"/>
            <a:ext cx="187220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Директор школы с 1987 – </a:t>
            </a:r>
            <a:r>
              <a:rPr lang="en-US" altLang="ru-RU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1998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г.</a:t>
            </a:r>
            <a:endParaRPr lang="ru-RU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Учитель биологии.</a:t>
            </a:r>
            <a:endParaRPr lang="ru-RU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Кредо: Найти подход к каждому ребенку.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099" name="Picture 3" descr="C:\Users\user\Desktop\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40415"/>
            <a:ext cx="1340668" cy="24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400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262337" y="5116871"/>
            <a:ext cx="1483422" cy="22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33;p6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268070" y="3568576"/>
            <a:ext cx="1372736" cy="1338479"/>
          </a:xfrm>
          <a:prstGeom prst="rect">
            <a:avLst/>
          </a:prstGeom>
          <a:noFill/>
          <a:ln>
            <a:noFill/>
          </a:ln>
          <a:effectLst>
            <a:outerShdw blurRad="100013" dist="47625" dir="1800000" algn="bl" rotWithShape="0">
              <a:srgbClr val="000000">
                <a:alpha val="44000"/>
              </a:srgbClr>
            </a:outerShdw>
          </a:effectLst>
        </p:spPr>
      </p:pic>
      <p:grpSp>
        <p:nvGrpSpPr>
          <p:cNvPr id="20" name="Google Shape;506;p60"/>
          <p:cNvGrpSpPr/>
          <p:nvPr/>
        </p:nvGrpSpPr>
        <p:grpSpPr>
          <a:xfrm>
            <a:off x="4688041" y="4058092"/>
            <a:ext cx="611754" cy="643200"/>
            <a:chOff x="1183375" y="2536600"/>
            <a:chExt cx="1060600" cy="1114925"/>
          </a:xfrm>
        </p:grpSpPr>
        <p:sp>
          <p:nvSpPr>
            <p:cNvPr id="21" name="Google Shape;507;p60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508;p60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509;p60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510;p60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511;p60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512;p60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513;p60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514;p60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515;p60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516;p60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517;p60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630" y="836930"/>
            <a:ext cx="6857365" cy="582295"/>
          </a:xfrm>
        </p:spPr>
        <p:txBody>
          <a:bodyPr/>
          <a:lstStyle/>
          <a:p>
            <a:r>
              <a:rPr lang="ru-RU" sz="2400" dirty="0" err="1" smtClean="0"/>
              <a:t>Халиулина</a:t>
            </a:r>
            <a:r>
              <a:rPr lang="ru-RU" sz="2400" dirty="0" smtClean="0"/>
              <a:t> Ильмира </a:t>
            </a:r>
            <a:r>
              <a:rPr lang="ru-RU" sz="2400" dirty="0" err="1" smtClean="0"/>
              <a:t>Асхатовна</a:t>
            </a:r>
            <a:endParaRPr lang="ru-RU" sz="2400" dirty="0" err="1" smtClean="0"/>
          </a:p>
        </p:txBody>
      </p:sp>
      <p:pic>
        <p:nvPicPr>
          <p:cNvPr id="5122" name="Picture 2" descr="C:\Users\user\Desktop\3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4436745"/>
            <a:ext cx="1854200" cy="151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91" y="1285776"/>
            <a:ext cx="2405063" cy="20081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438;p57"/>
          <p:cNvSpPr/>
          <p:nvPr/>
        </p:nvSpPr>
        <p:spPr>
          <a:xfrm>
            <a:off x="1423035" y="3293745"/>
            <a:ext cx="340995" cy="410845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438;p57"/>
          <p:cNvSpPr/>
          <p:nvPr/>
        </p:nvSpPr>
        <p:spPr>
          <a:xfrm>
            <a:off x="3563810" y="1537582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438;p57"/>
          <p:cNvSpPr/>
          <p:nvPr/>
        </p:nvSpPr>
        <p:spPr>
          <a:xfrm>
            <a:off x="3568324" y="2458524"/>
            <a:ext cx="301418" cy="319036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447;p57"/>
          <p:cNvSpPr/>
          <p:nvPr/>
        </p:nvSpPr>
        <p:spPr>
          <a:xfrm>
            <a:off x="1322705" y="3437255"/>
            <a:ext cx="325755" cy="344805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447;p57"/>
          <p:cNvSpPr/>
          <p:nvPr/>
        </p:nvSpPr>
        <p:spPr>
          <a:xfrm>
            <a:off x="3523615" y="2529205"/>
            <a:ext cx="299085" cy="321945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447;p57"/>
          <p:cNvSpPr/>
          <p:nvPr/>
        </p:nvSpPr>
        <p:spPr>
          <a:xfrm>
            <a:off x="3513549" y="1622693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TextBox 1"/>
          <p:cNvSpPr txBox="1"/>
          <p:nvPr/>
        </p:nvSpPr>
        <p:spPr>
          <a:xfrm>
            <a:off x="1569847" y="3435502"/>
            <a:ext cx="288032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13 сентября 1959 </a:t>
            </a: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г.</a:t>
            </a:r>
            <a:endParaRPr lang="ru-RU" sz="1500" b="1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 школу была принята на работу 15 августа 1981 года по распределению после окончания </a:t>
            </a: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АПИ. Проработала 39 лет.</a:t>
            </a:r>
            <a:endParaRPr lang="ru-RU" sz="1500" b="1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786" y="1628996"/>
            <a:ext cx="45972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Что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запомнилось? Учителя ветераны, работавшие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 нашей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школе, я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 ними познакомилась в 1981 году.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448" y="2530914"/>
            <a:ext cx="3960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Georgia" panose="02040502050405020303" pitchFamily="18" charset="0"/>
              </a:rPr>
              <a:t>С 1990 работала </a:t>
            </a:r>
            <a:r>
              <a:rPr lang="ru-RU" sz="1600" i="1" dirty="0" smtClean="0">
                <a:latin typeface="Georgia" panose="02040502050405020303" pitchFamily="18" charset="0"/>
              </a:rPr>
              <a:t>зам. </a:t>
            </a:r>
            <a:r>
              <a:rPr lang="ru-RU" sz="1600" i="1" dirty="0">
                <a:latin typeface="Georgia" panose="02040502050405020303" pitchFamily="18" charset="0"/>
              </a:rPr>
              <a:t>директора</a:t>
            </a:r>
            <a:r>
              <a:rPr lang="ru-RU" sz="1600" i="1" dirty="0" smtClean="0">
                <a:latin typeface="Georgia" panose="02040502050405020303" pitchFamily="18" charset="0"/>
              </a:rPr>
              <a:t>, в </a:t>
            </a:r>
            <a:r>
              <a:rPr lang="ru-RU" sz="1600" i="1" dirty="0">
                <a:latin typeface="Georgia" panose="02040502050405020303" pitchFamily="18" charset="0"/>
              </a:rPr>
              <a:t>1998 назначена </a:t>
            </a:r>
            <a:r>
              <a:rPr lang="ru-RU" sz="1600" i="1" dirty="0" smtClean="0">
                <a:latin typeface="Georgia" panose="02040502050405020303" pitchFamily="18" charset="0"/>
              </a:rPr>
              <a:t>директором.</a:t>
            </a:r>
            <a:endParaRPr lang="ru-RU" sz="1600" i="1" dirty="0" smtClean="0">
              <a:latin typeface="Georgia" panose="02040502050405020303" pitchFamily="18" charset="0"/>
            </a:endParaRPr>
          </a:p>
        </p:txBody>
      </p:sp>
      <p:grpSp>
        <p:nvGrpSpPr>
          <p:cNvPr id="27" name="Google Shape;467;p58"/>
          <p:cNvGrpSpPr/>
          <p:nvPr/>
        </p:nvGrpSpPr>
        <p:grpSpPr>
          <a:xfrm>
            <a:off x="1416902" y="5362642"/>
            <a:ext cx="434159" cy="412002"/>
            <a:chOff x="4536025" y="2809375"/>
            <a:chExt cx="267950" cy="254275"/>
          </a:xfrm>
        </p:grpSpPr>
        <p:sp>
          <p:nvSpPr>
            <p:cNvPr id="28" name="Google Shape;468;p58"/>
            <p:cNvSpPr/>
            <p:nvPr/>
          </p:nvSpPr>
          <p:spPr>
            <a:xfrm>
              <a:off x="4593300" y="2809375"/>
              <a:ext cx="171375" cy="93075"/>
            </a:xfrm>
            <a:custGeom>
              <a:avLst/>
              <a:gdLst/>
              <a:ahLst/>
              <a:cxnLst/>
              <a:rect l="l" t="t" r="r" b="b"/>
              <a:pathLst>
                <a:path w="6855" h="3723" extrusionOk="0">
                  <a:moveTo>
                    <a:pt x="5783" y="2389"/>
                  </a:moveTo>
                  <a:cubicBezTo>
                    <a:pt x="5831" y="2508"/>
                    <a:pt x="5854" y="2628"/>
                    <a:pt x="5854" y="2747"/>
                  </a:cubicBezTo>
                  <a:lnTo>
                    <a:pt x="5497" y="2723"/>
                  </a:lnTo>
                  <a:cubicBezTo>
                    <a:pt x="5592" y="2628"/>
                    <a:pt x="5688" y="2508"/>
                    <a:pt x="5783" y="2389"/>
                  </a:cubicBezTo>
                  <a:close/>
                  <a:moveTo>
                    <a:pt x="2880" y="1"/>
                  </a:moveTo>
                  <a:cubicBezTo>
                    <a:pt x="2805" y="1"/>
                    <a:pt x="2733" y="11"/>
                    <a:pt x="2663" y="32"/>
                  </a:cubicBezTo>
                  <a:cubicBezTo>
                    <a:pt x="1615" y="389"/>
                    <a:pt x="806" y="1818"/>
                    <a:pt x="234" y="2699"/>
                  </a:cubicBezTo>
                  <a:cubicBezTo>
                    <a:pt x="1" y="3049"/>
                    <a:pt x="327" y="3387"/>
                    <a:pt x="651" y="3387"/>
                  </a:cubicBezTo>
                  <a:cubicBezTo>
                    <a:pt x="789" y="3387"/>
                    <a:pt x="927" y="3325"/>
                    <a:pt x="1020" y="3175"/>
                  </a:cubicBezTo>
                  <a:cubicBezTo>
                    <a:pt x="1496" y="2413"/>
                    <a:pt x="2044" y="1699"/>
                    <a:pt x="2663" y="1080"/>
                  </a:cubicBezTo>
                  <a:cubicBezTo>
                    <a:pt x="2714" y="1035"/>
                    <a:pt x="2776" y="1015"/>
                    <a:pt x="2848" y="1015"/>
                  </a:cubicBezTo>
                  <a:cubicBezTo>
                    <a:pt x="3314" y="1015"/>
                    <a:pt x="4165" y="1864"/>
                    <a:pt x="4640" y="2318"/>
                  </a:cubicBezTo>
                  <a:cubicBezTo>
                    <a:pt x="4497" y="2485"/>
                    <a:pt x="4330" y="2628"/>
                    <a:pt x="4163" y="2794"/>
                  </a:cubicBezTo>
                  <a:cubicBezTo>
                    <a:pt x="3830" y="3080"/>
                    <a:pt x="4116" y="3532"/>
                    <a:pt x="4497" y="3580"/>
                  </a:cubicBezTo>
                  <a:cubicBezTo>
                    <a:pt x="5116" y="3628"/>
                    <a:pt x="5735" y="3675"/>
                    <a:pt x="6354" y="3723"/>
                  </a:cubicBezTo>
                  <a:cubicBezTo>
                    <a:pt x="6593" y="3723"/>
                    <a:pt x="6807" y="3509"/>
                    <a:pt x="6807" y="3247"/>
                  </a:cubicBezTo>
                  <a:cubicBezTo>
                    <a:pt x="6855" y="2556"/>
                    <a:pt x="6664" y="1865"/>
                    <a:pt x="6283" y="1294"/>
                  </a:cubicBezTo>
                  <a:cubicBezTo>
                    <a:pt x="6235" y="1246"/>
                    <a:pt x="6188" y="1199"/>
                    <a:pt x="6116" y="1151"/>
                  </a:cubicBezTo>
                  <a:cubicBezTo>
                    <a:pt x="6045" y="1079"/>
                    <a:pt x="5955" y="1047"/>
                    <a:pt x="5867" y="1047"/>
                  </a:cubicBezTo>
                  <a:cubicBezTo>
                    <a:pt x="5751" y="1047"/>
                    <a:pt x="5636" y="1104"/>
                    <a:pt x="5569" y="1199"/>
                  </a:cubicBezTo>
                  <a:lnTo>
                    <a:pt x="5235" y="1604"/>
                  </a:lnTo>
                  <a:cubicBezTo>
                    <a:pt x="4628" y="1039"/>
                    <a:pt x="3644" y="1"/>
                    <a:pt x="2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469;p58"/>
            <p:cNvSpPr/>
            <p:nvPr/>
          </p:nvSpPr>
          <p:spPr>
            <a:xfrm>
              <a:off x="4536025" y="2912700"/>
              <a:ext cx="128025" cy="128525"/>
            </a:xfrm>
            <a:custGeom>
              <a:avLst/>
              <a:gdLst/>
              <a:ahLst/>
              <a:cxnLst/>
              <a:rect l="l" t="t" r="r" b="b"/>
              <a:pathLst>
                <a:path w="5121" h="5141" extrusionOk="0">
                  <a:moveTo>
                    <a:pt x="1596" y="1090"/>
                  </a:moveTo>
                  <a:cubicBezTo>
                    <a:pt x="1644" y="1209"/>
                    <a:pt x="1692" y="1328"/>
                    <a:pt x="1715" y="1448"/>
                  </a:cubicBezTo>
                  <a:cubicBezTo>
                    <a:pt x="1573" y="1376"/>
                    <a:pt x="1430" y="1352"/>
                    <a:pt x="1287" y="1305"/>
                  </a:cubicBezTo>
                  <a:cubicBezTo>
                    <a:pt x="1382" y="1209"/>
                    <a:pt x="1501" y="1138"/>
                    <a:pt x="1596" y="1090"/>
                  </a:cubicBezTo>
                  <a:close/>
                  <a:moveTo>
                    <a:pt x="1898" y="0"/>
                  </a:moveTo>
                  <a:cubicBezTo>
                    <a:pt x="1854" y="0"/>
                    <a:pt x="1809" y="6"/>
                    <a:pt x="1763" y="19"/>
                  </a:cubicBezTo>
                  <a:cubicBezTo>
                    <a:pt x="1096" y="304"/>
                    <a:pt x="453" y="638"/>
                    <a:pt x="72" y="1305"/>
                  </a:cubicBezTo>
                  <a:cubicBezTo>
                    <a:pt x="1" y="1448"/>
                    <a:pt x="1" y="1614"/>
                    <a:pt x="72" y="1733"/>
                  </a:cubicBezTo>
                  <a:cubicBezTo>
                    <a:pt x="144" y="1852"/>
                    <a:pt x="239" y="1948"/>
                    <a:pt x="382" y="1971"/>
                  </a:cubicBezTo>
                  <a:lnTo>
                    <a:pt x="810" y="2114"/>
                  </a:lnTo>
                  <a:cubicBezTo>
                    <a:pt x="549" y="3043"/>
                    <a:pt x="72" y="4162"/>
                    <a:pt x="1025" y="4829"/>
                  </a:cubicBezTo>
                  <a:cubicBezTo>
                    <a:pt x="1430" y="5091"/>
                    <a:pt x="2096" y="5091"/>
                    <a:pt x="2573" y="5115"/>
                  </a:cubicBezTo>
                  <a:cubicBezTo>
                    <a:pt x="2810" y="5133"/>
                    <a:pt x="3048" y="5137"/>
                    <a:pt x="3286" y="5137"/>
                  </a:cubicBezTo>
                  <a:cubicBezTo>
                    <a:pt x="3548" y="5137"/>
                    <a:pt x="3810" y="5132"/>
                    <a:pt x="4076" y="5132"/>
                  </a:cubicBezTo>
                  <a:cubicBezTo>
                    <a:pt x="4225" y="5132"/>
                    <a:pt x="4374" y="5133"/>
                    <a:pt x="4526" y="5139"/>
                  </a:cubicBezTo>
                  <a:cubicBezTo>
                    <a:pt x="4540" y="5140"/>
                    <a:pt x="4555" y="5141"/>
                    <a:pt x="4569" y="5141"/>
                  </a:cubicBezTo>
                  <a:cubicBezTo>
                    <a:pt x="5121" y="5141"/>
                    <a:pt x="5106" y="4257"/>
                    <a:pt x="4526" y="4234"/>
                  </a:cubicBezTo>
                  <a:cubicBezTo>
                    <a:pt x="3692" y="4186"/>
                    <a:pt x="2882" y="4234"/>
                    <a:pt x="2049" y="4162"/>
                  </a:cubicBezTo>
                  <a:cubicBezTo>
                    <a:pt x="1525" y="4115"/>
                    <a:pt x="1311" y="3972"/>
                    <a:pt x="1406" y="3424"/>
                  </a:cubicBezTo>
                  <a:cubicBezTo>
                    <a:pt x="1477" y="3091"/>
                    <a:pt x="1596" y="2757"/>
                    <a:pt x="1715" y="2424"/>
                  </a:cubicBezTo>
                  <a:cubicBezTo>
                    <a:pt x="1882" y="2495"/>
                    <a:pt x="2073" y="2567"/>
                    <a:pt x="2239" y="2638"/>
                  </a:cubicBezTo>
                  <a:cubicBezTo>
                    <a:pt x="2309" y="2673"/>
                    <a:pt x="2384" y="2689"/>
                    <a:pt x="2459" y="2689"/>
                  </a:cubicBezTo>
                  <a:cubicBezTo>
                    <a:pt x="2744" y="2689"/>
                    <a:pt x="3019" y="2454"/>
                    <a:pt x="2906" y="2114"/>
                  </a:cubicBezTo>
                  <a:cubicBezTo>
                    <a:pt x="2716" y="1519"/>
                    <a:pt x="2525" y="924"/>
                    <a:pt x="2335" y="328"/>
                  </a:cubicBezTo>
                  <a:cubicBezTo>
                    <a:pt x="2276" y="132"/>
                    <a:pt x="2103" y="0"/>
                    <a:pt x="18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470;p58"/>
            <p:cNvSpPr/>
            <p:nvPr/>
          </p:nvSpPr>
          <p:spPr>
            <a:xfrm>
              <a:off x="4675950" y="2919025"/>
              <a:ext cx="128025" cy="144625"/>
            </a:xfrm>
            <a:custGeom>
              <a:avLst/>
              <a:gdLst/>
              <a:ahLst/>
              <a:cxnLst/>
              <a:rect l="l" t="t" r="r" b="b"/>
              <a:pathLst>
                <a:path w="5121" h="5785" extrusionOk="0">
                  <a:moveTo>
                    <a:pt x="1524" y="4124"/>
                  </a:moveTo>
                  <a:cubicBezTo>
                    <a:pt x="1524" y="4267"/>
                    <a:pt x="1500" y="4433"/>
                    <a:pt x="1500" y="4576"/>
                  </a:cubicBezTo>
                  <a:cubicBezTo>
                    <a:pt x="1405" y="4505"/>
                    <a:pt x="1310" y="4409"/>
                    <a:pt x="1215" y="4314"/>
                  </a:cubicBezTo>
                  <a:lnTo>
                    <a:pt x="1524" y="4124"/>
                  </a:lnTo>
                  <a:close/>
                  <a:moveTo>
                    <a:pt x="3794" y="1"/>
                  </a:moveTo>
                  <a:cubicBezTo>
                    <a:pt x="3517" y="1"/>
                    <a:pt x="3215" y="239"/>
                    <a:pt x="3287" y="599"/>
                  </a:cubicBezTo>
                  <a:cubicBezTo>
                    <a:pt x="3453" y="1433"/>
                    <a:pt x="3739" y="2219"/>
                    <a:pt x="3858" y="3076"/>
                  </a:cubicBezTo>
                  <a:cubicBezTo>
                    <a:pt x="3930" y="3624"/>
                    <a:pt x="3739" y="3766"/>
                    <a:pt x="3191" y="3790"/>
                  </a:cubicBezTo>
                  <a:cubicBezTo>
                    <a:pt x="3112" y="3798"/>
                    <a:pt x="3033" y="3801"/>
                    <a:pt x="2953" y="3801"/>
                  </a:cubicBezTo>
                  <a:cubicBezTo>
                    <a:pt x="2794" y="3801"/>
                    <a:pt x="2636" y="3790"/>
                    <a:pt x="2477" y="3790"/>
                  </a:cubicBezTo>
                  <a:cubicBezTo>
                    <a:pt x="2501" y="3624"/>
                    <a:pt x="2525" y="3481"/>
                    <a:pt x="2548" y="3338"/>
                  </a:cubicBezTo>
                  <a:cubicBezTo>
                    <a:pt x="2623" y="3020"/>
                    <a:pt x="2390" y="2747"/>
                    <a:pt x="2114" y="2747"/>
                  </a:cubicBezTo>
                  <a:cubicBezTo>
                    <a:pt x="2038" y="2747"/>
                    <a:pt x="1959" y="2768"/>
                    <a:pt x="1882" y="2814"/>
                  </a:cubicBezTo>
                  <a:cubicBezTo>
                    <a:pt x="1358" y="3147"/>
                    <a:pt x="834" y="3481"/>
                    <a:pt x="310" y="3814"/>
                  </a:cubicBezTo>
                  <a:cubicBezTo>
                    <a:pt x="72" y="3933"/>
                    <a:pt x="0" y="4219"/>
                    <a:pt x="143" y="4433"/>
                  </a:cubicBezTo>
                  <a:cubicBezTo>
                    <a:pt x="596" y="5029"/>
                    <a:pt x="1072" y="5553"/>
                    <a:pt x="1810" y="5767"/>
                  </a:cubicBezTo>
                  <a:cubicBezTo>
                    <a:pt x="1852" y="5779"/>
                    <a:pt x="1895" y="5785"/>
                    <a:pt x="1938" y="5785"/>
                  </a:cubicBezTo>
                  <a:cubicBezTo>
                    <a:pt x="2066" y="5785"/>
                    <a:pt x="2191" y="5731"/>
                    <a:pt x="2263" y="5624"/>
                  </a:cubicBezTo>
                  <a:cubicBezTo>
                    <a:pt x="2334" y="5529"/>
                    <a:pt x="2382" y="5433"/>
                    <a:pt x="2405" y="5314"/>
                  </a:cubicBezTo>
                  <a:lnTo>
                    <a:pt x="2405" y="4719"/>
                  </a:lnTo>
                  <a:cubicBezTo>
                    <a:pt x="2634" y="4732"/>
                    <a:pt x="2882" y="4748"/>
                    <a:pt x="3129" y="4748"/>
                  </a:cubicBezTo>
                  <a:cubicBezTo>
                    <a:pt x="3805" y="4748"/>
                    <a:pt x="4471" y="4627"/>
                    <a:pt x="4715" y="3981"/>
                  </a:cubicBezTo>
                  <a:cubicBezTo>
                    <a:pt x="5120" y="2862"/>
                    <a:pt x="4406" y="1409"/>
                    <a:pt x="4192" y="337"/>
                  </a:cubicBezTo>
                  <a:cubicBezTo>
                    <a:pt x="4145" y="102"/>
                    <a:pt x="3975" y="1"/>
                    <a:pt x="3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2" name="Google Shape;1832;p11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24300" y="3213100"/>
            <a:ext cx="3054350" cy="28746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50167" y="3641316"/>
            <a:ext cx="1941829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Директор должен быть справедливым</a:t>
            </a:r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требовательным, жить 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школой</a:t>
            </a:r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своими 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</a:rPr>
              <a:t>учениками и учителями.</a:t>
            </a:r>
            <a:endParaRPr lang="ru-RU" sz="16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Google Shape;1435;p103"/>
          <p:cNvSpPr/>
          <p:nvPr/>
        </p:nvSpPr>
        <p:spPr>
          <a:xfrm rot="6334404">
            <a:off x="6046946" y="3157315"/>
            <a:ext cx="373760" cy="251345"/>
          </a:xfrm>
          <a:custGeom>
            <a:avLst/>
            <a:gdLst/>
            <a:ahLst/>
            <a:cxnLst/>
            <a:rect l="l" t="t" r="r" b="b"/>
            <a:pathLst>
              <a:path w="10527" h="9711" extrusionOk="0">
                <a:moveTo>
                  <a:pt x="3523" y="0"/>
                </a:moveTo>
                <a:cubicBezTo>
                  <a:pt x="2345" y="0"/>
                  <a:pt x="1325" y="536"/>
                  <a:pt x="882" y="2087"/>
                </a:cubicBezTo>
                <a:cubicBezTo>
                  <a:pt x="1" y="5182"/>
                  <a:pt x="3883" y="8040"/>
                  <a:pt x="6264" y="9231"/>
                </a:cubicBezTo>
                <a:cubicBezTo>
                  <a:pt x="6795" y="9485"/>
                  <a:pt x="7494" y="9711"/>
                  <a:pt x="8141" y="9711"/>
                </a:cubicBezTo>
                <a:cubicBezTo>
                  <a:pt x="8829" y="9711"/>
                  <a:pt x="9458" y="9456"/>
                  <a:pt x="9765" y="8707"/>
                </a:cubicBezTo>
                <a:cubicBezTo>
                  <a:pt x="10527" y="6778"/>
                  <a:pt x="8907" y="5040"/>
                  <a:pt x="7526" y="3968"/>
                </a:cubicBezTo>
                <a:cubicBezTo>
                  <a:pt x="6656" y="3272"/>
                  <a:pt x="5174" y="1650"/>
                  <a:pt x="3845" y="1650"/>
                </a:cubicBezTo>
                <a:cubicBezTo>
                  <a:pt x="3536" y="1650"/>
                  <a:pt x="3236" y="1738"/>
                  <a:pt x="2954" y="1944"/>
                </a:cubicBezTo>
                <a:cubicBezTo>
                  <a:pt x="1239" y="3182"/>
                  <a:pt x="3001" y="4873"/>
                  <a:pt x="4049" y="5754"/>
                </a:cubicBezTo>
                <a:cubicBezTo>
                  <a:pt x="4787" y="6349"/>
                  <a:pt x="5573" y="6897"/>
                  <a:pt x="6288" y="7492"/>
                </a:cubicBezTo>
                <a:cubicBezTo>
                  <a:pt x="6616" y="7800"/>
                  <a:pt x="7049" y="7984"/>
                  <a:pt x="7497" y="7984"/>
                </a:cubicBezTo>
                <a:cubicBezTo>
                  <a:pt x="7570" y="7984"/>
                  <a:pt x="7643" y="7979"/>
                  <a:pt x="7717" y="7969"/>
                </a:cubicBezTo>
                <a:cubicBezTo>
                  <a:pt x="8145" y="7897"/>
                  <a:pt x="8455" y="7540"/>
                  <a:pt x="8503" y="7111"/>
                </a:cubicBezTo>
                <a:cubicBezTo>
                  <a:pt x="8503" y="6421"/>
                  <a:pt x="7907" y="5968"/>
                  <a:pt x="7407" y="5587"/>
                </a:cubicBezTo>
                <a:cubicBezTo>
                  <a:pt x="7311" y="5518"/>
                  <a:pt x="7218" y="5488"/>
                  <a:pt x="7134" y="5488"/>
                </a:cubicBezTo>
                <a:cubicBezTo>
                  <a:pt x="6756" y="5488"/>
                  <a:pt x="6542" y="6081"/>
                  <a:pt x="6931" y="6373"/>
                </a:cubicBezTo>
                <a:cubicBezTo>
                  <a:pt x="6955" y="6373"/>
                  <a:pt x="7812" y="6969"/>
                  <a:pt x="7479" y="7064"/>
                </a:cubicBezTo>
                <a:cubicBezTo>
                  <a:pt x="7460" y="7069"/>
                  <a:pt x="7441" y="7072"/>
                  <a:pt x="7421" y="7072"/>
                </a:cubicBezTo>
                <a:cubicBezTo>
                  <a:pt x="7173" y="7072"/>
                  <a:pt x="6775" y="6698"/>
                  <a:pt x="6621" y="6588"/>
                </a:cubicBezTo>
                <a:cubicBezTo>
                  <a:pt x="5907" y="6016"/>
                  <a:pt x="5192" y="5492"/>
                  <a:pt x="4478" y="4921"/>
                </a:cubicBezTo>
                <a:cubicBezTo>
                  <a:pt x="4073" y="4563"/>
                  <a:pt x="3049" y="3849"/>
                  <a:pt x="3144" y="3230"/>
                </a:cubicBezTo>
                <a:cubicBezTo>
                  <a:pt x="3216" y="2753"/>
                  <a:pt x="3449" y="2584"/>
                  <a:pt x="3745" y="2584"/>
                </a:cubicBezTo>
                <a:cubicBezTo>
                  <a:pt x="4338" y="2584"/>
                  <a:pt x="5184" y="3261"/>
                  <a:pt x="5502" y="3515"/>
                </a:cubicBezTo>
                <a:cubicBezTo>
                  <a:pt x="6740" y="4516"/>
                  <a:pt x="8264" y="5397"/>
                  <a:pt x="8860" y="6945"/>
                </a:cubicBezTo>
                <a:cubicBezTo>
                  <a:pt x="9189" y="7816"/>
                  <a:pt x="9054" y="8803"/>
                  <a:pt x="7970" y="8803"/>
                </a:cubicBezTo>
                <a:cubicBezTo>
                  <a:pt x="7957" y="8803"/>
                  <a:pt x="7944" y="8803"/>
                  <a:pt x="7931" y="8802"/>
                </a:cubicBezTo>
                <a:cubicBezTo>
                  <a:pt x="7407" y="8802"/>
                  <a:pt x="6859" y="8493"/>
                  <a:pt x="6407" y="8255"/>
                </a:cubicBezTo>
                <a:cubicBezTo>
                  <a:pt x="5240" y="7635"/>
                  <a:pt x="4168" y="6826"/>
                  <a:pt x="3240" y="5873"/>
                </a:cubicBezTo>
                <a:cubicBezTo>
                  <a:pt x="2358" y="4968"/>
                  <a:pt x="1477" y="3873"/>
                  <a:pt x="1715" y="2539"/>
                </a:cubicBezTo>
                <a:cubicBezTo>
                  <a:pt x="1929" y="1309"/>
                  <a:pt x="2658" y="891"/>
                  <a:pt x="3545" y="891"/>
                </a:cubicBezTo>
                <a:cubicBezTo>
                  <a:pt x="4736" y="891"/>
                  <a:pt x="6210" y="1646"/>
                  <a:pt x="7097" y="2206"/>
                </a:cubicBezTo>
                <a:cubicBezTo>
                  <a:pt x="7181" y="2255"/>
                  <a:pt x="7262" y="2277"/>
                  <a:pt x="7339" y="2277"/>
                </a:cubicBezTo>
                <a:cubicBezTo>
                  <a:pt x="7741" y="2277"/>
                  <a:pt x="7994" y="1676"/>
                  <a:pt x="7574" y="1396"/>
                </a:cubicBezTo>
                <a:cubicBezTo>
                  <a:pt x="6440" y="708"/>
                  <a:pt x="4877" y="0"/>
                  <a:pt x="3523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" name="Google Shape;668;p6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1425438" flipH="1">
            <a:off x="3670847" y="3179761"/>
            <a:ext cx="1058318" cy="3663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1540;p107"/>
          <p:cNvGrpSpPr/>
          <p:nvPr/>
        </p:nvGrpSpPr>
        <p:grpSpPr>
          <a:xfrm>
            <a:off x="2130836" y="5418362"/>
            <a:ext cx="285993" cy="289935"/>
            <a:chOff x="1662225" y="3663000"/>
            <a:chExt cx="237575" cy="240850"/>
          </a:xfrm>
        </p:grpSpPr>
        <p:sp>
          <p:nvSpPr>
            <p:cNvPr id="37" name="Google Shape;1541;p107"/>
            <p:cNvSpPr/>
            <p:nvPr/>
          </p:nvSpPr>
          <p:spPr>
            <a:xfrm>
              <a:off x="1662225" y="3663000"/>
              <a:ext cx="237575" cy="240850"/>
            </a:xfrm>
            <a:custGeom>
              <a:avLst/>
              <a:gdLst/>
              <a:ahLst/>
              <a:cxnLst/>
              <a:rect l="l" t="t" r="r" b="b"/>
              <a:pathLst>
                <a:path w="9503" h="9634" extrusionOk="0">
                  <a:moveTo>
                    <a:pt x="524" y="1"/>
                  </a:moveTo>
                  <a:cubicBezTo>
                    <a:pt x="262" y="1"/>
                    <a:pt x="0" y="179"/>
                    <a:pt x="0" y="537"/>
                  </a:cubicBezTo>
                  <a:lnTo>
                    <a:pt x="0" y="9110"/>
                  </a:lnTo>
                  <a:cubicBezTo>
                    <a:pt x="0" y="9382"/>
                    <a:pt x="217" y="9612"/>
                    <a:pt x="485" y="9612"/>
                  </a:cubicBezTo>
                  <a:cubicBezTo>
                    <a:pt x="498" y="9612"/>
                    <a:pt x="511" y="9611"/>
                    <a:pt x="524" y="9610"/>
                  </a:cubicBezTo>
                  <a:cubicBezTo>
                    <a:pt x="572" y="9610"/>
                    <a:pt x="619" y="9634"/>
                    <a:pt x="667" y="9634"/>
                  </a:cubicBezTo>
                  <a:cubicBezTo>
                    <a:pt x="2477" y="9634"/>
                    <a:pt x="4287" y="9602"/>
                    <a:pt x="6097" y="9602"/>
                  </a:cubicBezTo>
                  <a:cubicBezTo>
                    <a:pt x="7002" y="9602"/>
                    <a:pt x="7907" y="9610"/>
                    <a:pt x="8812" y="9634"/>
                  </a:cubicBezTo>
                  <a:cubicBezTo>
                    <a:pt x="9502" y="9634"/>
                    <a:pt x="9502" y="8586"/>
                    <a:pt x="8812" y="8562"/>
                  </a:cubicBezTo>
                  <a:cubicBezTo>
                    <a:pt x="7954" y="8546"/>
                    <a:pt x="7094" y="8541"/>
                    <a:pt x="6233" y="8541"/>
                  </a:cubicBezTo>
                  <a:cubicBezTo>
                    <a:pt x="4509" y="8541"/>
                    <a:pt x="2779" y="8562"/>
                    <a:pt x="1048" y="8562"/>
                  </a:cubicBezTo>
                  <a:lnTo>
                    <a:pt x="1048" y="537"/>
                  </a:lnTo>
                  <a:cubicBezTo>
                    <a:pt x="1048" y="179"/>
                    <a:pt x="786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542;p107"/>
            <p:cNvSpPr/>
            <p:nvPr/>
          </p:nvSpPr>
          <p:spPr>
            <a:xfrm>
              <a:off x="1716425" y="3685250"/>
              <a:ext cx="177425" cy="154400"/>
            </a:xfrm>
            <a:custGeom>
              <a:avLst/>
              <a:gdLst/>
              <a:ahLst/>
              <a:cxnLst/>
              <a:rect l="l" t="t" r="r" b="b"/>
              <a:pathLst>
                <a:path w="7097" h="6176" extrusionOk="0">
                  <a:moveTo>
                    <a:pt x="5307" y="1036"/>
                  </a:moveTo>
                  <a:cubicBezTo>
                    <a:pt x="5530" y="1036"/>
                    <a:pt x="5754" y="1048"/>
                    <a:pt x="5977" y="1076"/>
                  </a:cubicBezTo>
                  <a:cubicBezTo>
                    <a:pt x="5882" y="1385"/>
                    <a:pt x="5762" y="1695"/>
                    <a:pt x="5667" y="2028"/>
                  </a:cubicBezTo>
                  <a:cubicBezTo>
                    <a:pt x="5381" y="1695"/>
                    <a:pt x="5119" y="1385"/>
                    <a:pt x="4834" y="1052"/>
                  </a:cubicBezTo>
                  <a:cubicBezTo>
                    <a:pt x="4992" y="1042"/>
                    <a:pt x="5149" y="1036"/>
                    <a:pt x="5307" y="1036"/>
                  </a:cubicBezTo>
                  <a:close/>
                  <a:moveTo>
                    <a:pt x="5368" y="1"/>
                  </a:moveTo>
                  <a:cubicBezTo>
                    <a:pt x="4889" y="1"/>
                    <a:pt x="4409" y="48"/>
                    <a:pt x="3929" y="147"/>
                  </a:cubicBezTo>
                  <a:cubicBezTo>
                    <a:pt x="3834" y="147"/>
                    <a:pt x="3738" y="171"/>
                    <a:pt x="3667" y="218"/>
                  </a:cubicBezTo>
                  <a:cubicBezTo>
                    <a:pt x="3381" y="313"/>
                    <a:pt x="3262" y="671"/>
                    <a:pt x="3405" y="933"/>
                  </a:cubicBezTo>
                  <a:cubicBezTo>
                    <a:pt x="3429" y="980"/>
                    <a:pt x="3452" y="1028"/>
                    <a:pt x="3500" y="1076"/>
                  </a:cubicBezTo>
                  <a:cubicBezTo>
                    <a:pt x="3714" y="1361"/>
                    <a:pt x="3953" y="1647"/>
                    <a:pt x="4191" y="1933"/>
                  </a:cubicBezTo>
                  <a:cubicBezTo>
                    <a:pt x="3167" y="3171"/>
                    <a:pt x="2428" y="4981"/>
                    <a:pt x="666" y="5148"/>
                  </a:cubicBezTo>
                  <a:cubicBezTo>
                    <a:pt x="21" y="5194"/>
                    <a:pt x="0" y="6175"/>
                    <a:pt x="602" y="6175"/>
                  </a:cubicBezTo>
                  <a:cubicBezTo>
                    <a:pt x="623" y="6175"/>
                    <a:pt x="644" y="6174"/>
                    <a:pt x="666" y="6172"/>
                  </a:cubicBezTo>
                  <a:cubicBezTo>
                    <a:pt x="2881" y="5981"/>
                    <a:pt x="3619" y="4195"/>
                    <a:pt x="4881" y="2719"/>
                  </a:cubicBezTo>
                  <a:cubicBezTo>
                    <a:pt x="5096" y="2957"/>
                    <a:pt x="5310" y="3195"/>
                    <a:pt x="5524" y="3433"/>
                  </a:cubicBezTo>
                  <a:cubicBezTo>
                    <a:pt x="5632" y="3541"/>
                    <a:pt x="5768" y="3591"/>
                    <a:pt x="5901" y="3591"/>
                  </a:cubicBezTo>
                  <a:cubicBezTo>
                    <a:pt x="6119" y="3591"/>
                    <a:pt x="6331" y="3456"/>
                    <a:pt x="6405" y="3219"/>
                  </a:cubicBezTo>
                  <a:cubicBezTo>
                    <a:pt x="6572" y="2314"/>
                    <a:pt x="7001" y="1528"/>
                    <a:pt x="7096" y="623"/>
                  </a:cubicBezTo>
                  <a:cubicBezTo>
                    <a:pt x="7096" y="385"/>
                    <a:pt x="6953" y="194"/>
                    <a:pt x="6715" y="123"/>
                  </a:cubicBezTo>
                  <a:cubicBezTo>
                    <a:pt x="6266" y="42"/>
                    <a:pt x="5817" y="1"/>
                    <a:pt x="5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8605" y="981358"/>
            <a:ext cx="6138080" cy="510175"/>
          </a:xfrm>
        </p:spPr>
        <p:txBody>
          <a:bodyPr/>
          <a:lstStyle/>
          <a:p>
            <a:r>
              <a:rPr lang="ru-RU" sz="2300" dirty="0" err="1" smtClean="0"/>
              <a:t>Арыгазиева</a:t>
            </a:r>
            <a:r>
              <a:rPr lang="ru-RU" sz="2300" dirty="0" smtClean="0"/>
              <a:t> </a:t>
            </a:r>
            <a:r>
              <a:rPr lang="ru-RU" sz="2300" dirty="0" err="1" smtClean="0"/>
              <a:t>Айгуль</a:t>
            </a:r>
            <a:r>
              <a:rPr lang="ru-RU" sz="2300" dirty="0" smtClean="0"/>
              <a:t> </a:t>
            </a:r>
            <a:r>
              <a:rPr lang="ru-RU" sz="2300" dirty="0" err="1" smtClean="0"/>
              <a:t>Амангазыевна</a:t>
            </a:r>
            <a:endParaRPr lang="ru-RU" sz="2300" dirty="0" err="1" smtClean="0"/>
          </a:p>
        </p:txBody>
      </p:sp>
      <p:pic>
        <p:nvPicPr>
          <p:cNvPr id="6147" name="Picture 3" descr="C:\Users\user\Downloads\WhatsApp Image 2023-12-13 at 09.08.38 (1)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1052830"/>
            <a:ext cx="153860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377;p5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516361" y="4048254"/>
            <a:ext cx="1732968" cy="21564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331496" y="3284869"/>
            <a:ext cx="1828165" cy="321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i="1" dirty="0" smtClean="0">
                <a:latin typeface="Georgia" panose="02040502050405020303" pitchFamily="18" charset="0"/>
              </a:rPr>
              <a:t>20 января 1974г.р.</a:t>
            </a:r>
            <a:endParaRPr lang="ru-RU" sz="1500" i="1" dirty="0" smtClean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95406" y="4941813"/>
            <a:ext cx="14401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«Я – человек-праздник!»</a:t>
            </a:r>
            <a:br>
              <a:rPr lang="ru-RU" dirty="0">
                <a:latin typeface="Georgia" panose="02040502050405020303" pitchFamily="18" charset="0"/>
              </a:rPr>
            </a:br>
            <a:br>
              <a:rPr lang="ru-RU" dirty="0">
                <a:latin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1612" y="1810875"/>
            <a:ext cx="4572000" cy="2614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sz="1600" i="1" dirty="0">
                <a:latin typeface="Georgia" panose="02040502050405020303" pitchFamily="18" charset="0"/>
              </a:rPr>
              <a:t>Я – человек-праздник, очень</a:t>
            </a:r>
            <a:r>
              <a:rPr lang="ru-RU" sz="2000" i="1" dirty="0">
                <a:latin typeface="Georgia" panose="02040502050405020303" pitchFamily="18" charset="0"/>
              </a:rPr>
              <a:t> </a:t>
            </a:r>
            <a:r>
              <a:rPr lang="ru-RU" sz="1600" i="1" dirty="0">
                <a:latin typeface="Georgia" panose="02040502050405020303" pitchFamily="18" charset="0"/>
              </a:rPr>
              <a:t>эмоциональная: люблю громко разговаривать, идти и петь по коридору, шутить. Грубо говоря, бесшабашная, ну, такая, какая есть. В своё время руководитель на госслужбе говорил: «</a:t>
            </a:r>
            <a:r>
              <a:rPr lang="ru-RU" sz="1600" i="1" dirty="0" err="1">
                <a:latin typeface="Georgia" panose="02040502050405020303" pitchFamily="18" charset="0"/>
              </a:rPr>
              <a:t>Арынгазиева</a:t>
            </a:r>
            <a:r>
              <a:rPr lang="ru-RU" sz="1600" i="1" dirty="0">
                <a:latin typeface="Georgia" panose="02040502050405020303" pitchFamily="18" charset="0"/>
              </a:rPr>
              <a:t>, вы когда будете серьёзной?» Я? Никогда!</a:t>
            </a:r>
            <a:br>
              <a:rPr lang="ru-RU" sz="1600" i="1" dirty="0">
                <a:latin typeface="Georgia" panose="02040502050405020303" pitchFamily="18" charset="0"/>
              </a:rPr>
            </a:br>
            <a:r>
              <a:rPr lang="ru-RU" sz="1600" i="1" dirty="0" smtClean="0">
                <a:latin typeface="Georgia" panose="02040502050405020303" pitchFamily="18" charset="0"/>
                <a:hlinkClick r:id="rId3"/>
              </a:rPr>
              <a:t>http://rikatv.kz/evrika/articles/ya-chelovek-prazdnik-.html</a:t>
            </a:r>
            <a:r>
              <a:rPr lang="ru-RU" sz="1600" i="1" dirty="0" smtClean="0">
                <a:latin typeface="Georgia" panose="02040502050405020303" pitchFamily="18" charset="0"/>
              </a:rPr>
              <a:t> </a:t>
            </a:r>
            <a:br>
              <a:rPr lang="ru-RU" sz="1600" i="1" dirty="0" smtClean="0">
                <a:latin typeface="Georgia" panose="02040502050405020303" pitchFamily="18" charset="0"/>
              </a:rPr>
            </a:br>
            <a:endParaRPr lang="ru-RU" sz="1600" i="1" dirty="0" smtClean="0">
              <a:latin typeface="Georgia" panose="02040502050405020303" pitchFamily="18" charset="0"/>
            </a:endParaRPr>
          </a:p>
        </p:txBody>
      </p:sp>
      <p:grpSp>
        <p:nvGrpSpPr>
          <p:cNvPr id="9" name="Google Shape;4911;p40"/>
          <p:cNvGrpSpPr/>
          <p:nvPr/>
        </p:nvGrpSpPr>
        <p:grpSpPr>
          <a:xfrm>
            <a:off x="6429948" y="4253427"/>
            <a:ext cx="1943450" cy="1951075"/>
            <a:chOff x="1671375" y="1164500"/>
            <a:chExt cx="1943450" cy="1951075"/>
          </a:xfrm>
        </p:grpSpPr>
        <p:sp>
          <p:nvSpPr>
            <p:cNvPr id="10" name="Google Shape;4912;p40"/>
            <p:cNvSpPr/>
            <p:nvPr/>
          </p:nvSpPr>
          <p:spPr>
            <a:xfrm>
              <a:off x="1671375" y="1164500"/>
              <a:ext cx="1943450" cy="1951075"/>
            </a:xfrm>
            <a:custGeom>
              <a:avLst/>
              <a:gdLst/>
              <a:ahLst/>
              <a:cxnLst/>
              <a:rect l="l" t="t" r="r" b="b"/>
              <a:pathLst>
                <a:path w="77738" h="78043" extrusionOk="0">
                  <a:moveTo>
                    <a:pt x="8709" y="6502"/>
                  </a:moveTo>
                  <a:cubicBezTo>
                    <a:pt x="8841" y="6502"/>
                    <a:pt x="8979" y="6513"/>
                    <a:pt x="9126" y="6534"/>
                  </a:cubicBezTo>
                  <a:lnTo>
                    <a:pt x="11704" y="6576"/>
                  </a:lnTo>
                  <a:lnTo>
                    <a:pt x="7901" y="9407"/>
                  </a:lnTo>
                  <a:cubicBezTo>
                    <a:pt x="7943" y="9322"/>
                    <a:pt x="7986" y="9280"/>
                    <a:pt x="7986" y="9196"/>
                  </a:cubicBezTo>
                  <a:cubicBezTo>
                    <a:pt x="7901" y="8520"/>
                    <a:pt x="7901" y="7886"/>
                    <a:pt x="7986" y="7252"/>
                  </a:cubicBezTo>
                  <a:cubicBezTo>
                    <a:pt x="8028" y="6957"/>
                    <a:pt x="7986" y="6703"/>
                    <a:pt x="8324" y="6534"/>
                  </a:cubicBezTo>
                  <a:cubicBezTo>
                    <a:pt x="8450" y="6513"/>
                    <a:pt x="8577" y="6502"/>
                    <a:pt x="8709" y="6502"/>
                  </a:cubicBezTo>
                  <a:close/>
                  <a:moveTo>
                    <a:pt x="675" y="15461"/>
                  </a:moveTo>
                  <a:cubicBezTo>
                    <a:pt x="673" y="15465"/>
                    <a:pt x="670" y="15467"/>
                    <a:pt x="667" y="15467"/>
                  </a:cubicBezTo>
                  <a:lnTo>
                    <a:pt x="667" y="15467"/>
                  </a:lnTo>
                  <a:lnTo>
                    <a:pt x="675" y="15461"/>
                  </a:lnTo>
                  <a:close/>
                  <a:moveTo>
                    <a:pt x="66964" y="10125"/>
                  </a:moveTo>
                  <a:lnTo>
                    <a:pt x="68992" y="10167"/>
                  </a:lnTo>
                  <a:cubicBezTo>
                    <a:pt x="69262" y="10167"/>
                    <a:pt x="69627" y="10127"/>
                    <a:pt x="69987" y="10127"/>
                  </a:cubicBezTo>
                  <a:cubicBezTo>
                    <a:pt x="70526" y="10127"/>
                    <a:pt x="71053" y="10218"/>
                    <a:pt x="71231" y="10674"/>
                  </a:cubicBezTo>
                  <a:cubicBezTo>
                    <a:pt x="71527" y="11308"/>
                    <a:pt x="71231" y="12618"/>
                    <a:pt x="71231" y="13336"/>
                  </a:cubicBezTo>
                  <a:lnTo>
                    <a:pt x="71231" y="15617"/>
                  </a:lnTo>
                  <a:cubicBezTo>
                    <a:pt x="70893" y="15110"/>
                    <a:pt x="70513" y="14646"/>
                    <a:pt x="70132" y="14181"/>
                  </a:cubicBezTo>
                  <a:cubicBezTo>
                    <a:pt x="70132" y="13505"/>
                    <a:pt x="70090" y="12829"/>
                    <a:pt x="70006" y="12195"/>
                  </a:cubicBezTo>
                  <a:cubicBezTo>
                    <a:pt x="70006" y="12110"/>
                    <a:pt x="69951" y="12073"/>
                    <a:pt x="69888" y="12073"/>
                  </a:cubicBezTo>
                  <a:cubicBezTo>
                    <a:pt x="69795" y="12073"/>
                    <a:pt x="69685" y="12154"/>
                    <a:pt x="69710" y="12280"/>
                  </a:cubicBezTo>
                  <a:cubicBezTo>
                    <a:pt x="69794" y="12787"/>
                    <a:pt x="69794" y="13294"/>
                    <a:pt x="69794" y="13801"/>
                  </a:cubicBezTo>
                  <a:cubicBezTo>
                    <a:pt x="68865" y="12575"/>
                    <a:pt x="67893" y="11350"/>
                    <a:pt x="66964" y="10125"/>
                  </a:cubicBezTo>
                  <a:close/>
                  <a:moveTo>
                    <a:pt x="25645" y="8097"/>
                  </a:moveTo>
                  <a:cubicBezTo>
                    <a:pt x="25688" y="8182"/>
                    <a:pt x="25772" y="8224"/>
                    <a:pt x="25857" y="8224"/>
                  </a:cubicBezTo>
                  <a:cubicBezTo>
                    <a:pt x="35531" y="8858"/>
                    <a:pt x="45206" y="9365"/>
                    <a:pt x="54839" y="9618"/>
                  </a:cubicBezTo>
                  <a:lnTo>
                    <a:pt x="59782" y="16124"/>
                  </a:lnTo>
                  <a:cubicBezTo>
                    <a:pt x="44361" y="15998"/>
                    <a:pt x="28941" y="15829"/>
                    <a:pt x="13562" y="15195"/>
                  </a:cubicBezTo>
                  <a:lnTo>
                    <a:pt x="25645" y="8097"/>
                  </a:lnTo>
                  <a:close/>
                  <a:moveTo>
                    <a:pt x="20871" y="704"/>
                  </a:moveTo>
                  <a:cubicBezTo>
                    <a:pt x="22773" y="2689"/>
                    <a:pt x="24758" y="4633"/>
                    <a:pt x="26744" y="6534"/>
                  </a:cubicBezTo>
                  <a:cubicBezTo>
                    <a:pt x="26828" y="6576"/>
                    <a:pt x="26913" y="6619"/>
                    <a:pt x="26955" y="6619"/>
                  </a:cubicBezTo>
                  <a:lnTo>
                    <a:pt x="12802" y="14899"/>
                  </a:lnTo>
                  <a:lnTo>
                    <a:pt x="5409" y="19251"/>
                  </a:lnTo>
                  <a:cubicBezTo>
                    <a:pt x="5113" y="19420"/>
                    <a:pt x="4352" y="20053"/>
                    <a:pt x="3972" y="20053"/>
                  </a:cubicBezTo>
                  <a:cubicBezTo>
                    <a:pt x="3169" y="20053"/>
                    <a:pt x="3000" y="19251"/>
                    <a:pt x="2662" y="18617"/>
                  </a:cubicBezTo>
                  <a:cubicBezTo>
                    <a:pt x="2030" y="17563"/>
                    <a:pt x="1356" y="16510"/>
                    <a:pt x="682" y="15456"/>
                  </a:cubicBezTo>
                  <a:lnTo>
                    <a:pt x="682" y="15456"/>
                  </a:lnTo>
                  <a:lnTo>
                    <a:pt x="12760" y="6619"/>
                  </a:lnTo>
                  <a:cubicBezTo>
                    <a:pt x="12844" y="6576"/>
                    <a:pt x="12886" y="6534"/>
                    <a:pt x="12929" y="6492"/>
                  </a:cubicBezTo>
                  <a:lnTo>
                    <a:pt x="20871" y="704"/>
                  </a:lnTo>
                  <a:close/>
                  <a:moveTo>
                    <a:pt x="61260" y="3619"/>
                  </a:moveTo>
                  <a:cubicBezTo>
                    <a:pt x="62824" y="5731"/>
                    <a:pt x="64429" y="7844"/>
                    <a:pt x="65992" y="9914"/>
                  </a:cubicBezTo>
                  <a:cubicBezTo>
                    <a:pt x="66034" y="9956"/>
                    <a:pt x="66077" y="10041"/>
                    <a:pt x="66119" y="10083"/>
                  </a:cubicBezTo>
                  <a:cubicBezTo>
                    <a:pt x="69668" y="14688"/>
                    <a:pt x="73343" y="19293"/>
                    <a:pt x="77061" y="23813"/>
                  </a:cubicBezTo>
                  <a:lnTo>
                    <a:pt x="74062" y="27236"/>
                  </a:lnTo>
                  <a:cubicBezTo>
                    <a:pt x="73539" y="27838"/>
                    <a:pt x="72100" y="30084"/>
                    <a:pt x="71160" y="30084"/>
                  </a:cubicBezTo>
                  <a:cubicBezTo>
                    <a:pt x="71112" y="30084"/>
                    <a:pt x="71065" y="30079"/>
                    <a:pt x="71020" y="30066"/>
                  </a:cubicBezTo>
                  <a:cubicBezTo>
                    <a:pt x="70808" y="29897"/>
                    <a:pt x="70639" y="29728"/>
                    <a:pt x="70513" y="29475"/>
                  </a:cubicBezTo>
                  <a:lnTo>
                    <a:pt x="70513" y="29221"/>
                  </a:lnTo>
                  <a:cubicBezTo>
                    <a:pt x="70547" y="29013"/>
                    <a:pt x="70382" y="28861"/>
                    <a:pt x="70205" y="28861"/>
                  </a:cubicBezTo>
                  <a:cubicBezTo>
                    <a:pt x="70166" y="28861"/>
                    <a:pt x="70128" y="28868"/>
                    <a:pt x="70090" y="28883"/>
                  </a:cubicBezTo>
                  <a:cubicBezTo>
                    <a:pt x="69837" y="28503"/>
                    <a:pt x="69583" y="28165"/>
                    <a:pt x="69541" y="28038"/>
                  </a:cubicBezTo>
                  <a:lnTo>
                    <a:pt x="68020" y="26053"/>
                  </a:lnTo>
                  <a:cubicBezTo>
                    <a:pt x="67133" y="24827"/>
                    <a:pt x="66203" y="23644"/>
                    <a:pt x="65274" y="22419"/>
                  </a:cubicBezTo>
                  <a:cubicBezTo>
                    <a:pt x="62021" y="18068"/>
                    <a:pt x="58726" y="13674"/>
                    <a:pt x="55472" y="9322"/>
                  </a:cubicBezTo>
                  <a:cubicBezTo>
                    <a:pt x="55515" y="9153"/>
                    <a:pt x="55430" y="8858"/>
                    <a:pt x="55177" y="8858"/>
                  </a:cubicBezTo>
                  <a:lnTo>
                    <a:pt x="53698" y="7041"/>
                  </a:lnTo>
                  <a:cubicBezTo>
                    <a:pt x="56402" y="6323"/>
                    <a:pt x="58937" y="5140"/>
                    <a:pt x="61260" y="3619"/>
                  </a:cubicBezTo>
                  <a:close/>
                  <a:moveTo>
                    <a:pt x="12929" y="15744"/>
                  </a:moveTo>
                  <a:cubicBezTo>
                    <a:pt x="12971" y="15786"/>
                    <a:pt x="13013" y="15786"/>
                    <a:pt x="13098" y="15786"/>
                  </a:cubicBezTo>
                  <a:cubicBezTo>
                    <a:pt x="28772" y="16462"/>
                    <a:pt x="44530" y="16589"/>
                    <a:pt x="60246" y="16758"/>
                  </a:cubicBezTo>
                  <a:lnTo>
                    <a:pt x="65485" y="23729"/>
                  </a:lnTo>
                  <a:cubicBezTo>
                    <a:pt x="65485" y="23729"/>
                    <a:pt x="65485" y="23771"/>
                    <a:pt x="65485" y="23771"/>
                  </a:cubicBezTo>
                  <a:lnTo>
                    <a:pt x="63246" y="71047"/>
                  </a:lnTo>
                  <a:lnTo>
                    <a:pt x="63119" y="71047"/>
                  </a:lnTo>
                  <a:cubicBezTo>
                    <a:pt x="60901" y="71303"/>
                    <a:pt x="58661" y="71405"/>
                    <a:pt x="56411" y="71405"/>
                  </a:cubicBezTo>
                  <a:cubicBezTo>
                    <a:pt x="49748" y="71405"/>
                    <a:pt x="42998" y="70506"/>
                    <a:pt x="36461" y="70033"/>
                  </a:cubicBezTo>
                  <a:lnTo>
                    <a:pt x="9676" y="68132"/>
                  </a:lnTo>
                  <a:cubicBezTo>
                    <a:pt x="10267" y="50641"/>
                    <a:pt x="11323" y="33192"/>
                    <a:pt x="12929" y="15744"/>
                  </a:cubicBezTo>
                  <a:close/>
                  <a:moveTo>
                    <a:pt x="12253" y="15955"/>
                  </a:moveTo>
                  <a:cubicBezTo>
                    <a:pt x="10690" y="33361"/>
                    <a:pt x="9633" y="50768"/>
                    <a:pt x="9000" y="68258"/>
                  </a:cubicBezTo>
                  <a:cubicBezTo>
                    <a:pt x="9000" y="68385"/>
                    <a:pt x="9084" y="68512"/>
                    <a:pt x="9211" y="68554"/>
                  </a:cubicBezTo>
                  <a:cubicBezTo>
                    <a:pt x="9253" y="68681"/>
                    <a:pt x="9380" y="68765"/>
                    <a:pt x="9507" y="68765"/>
                  </a:cubicBezTo>
                  <a:lnTo>
                    <a:pt x="36419" y="70666"/>
                  </a:lnTo>
                  <a:cubicBezTo>
                    <a:pt x="42988" y="71140"/>
                    <a:pt x="49746" y="72039"/>
                    <a:pt x="56392" y="72039"/>
                  </a:cubicBezTo>
                  <a:cubicBezTo>
                    <a:pt x="58637" y="72039"/>
                    <a:pt x="60869" y="71936"/>
                    <a:pt x="63077" y="71680"/>
                  </a:cubicBezTo>
                  <a:cubicBezTo>
                    <a:pt x="63119" y="71680"/>
                    <a:pt x="63162" y="71680"/>
                    <a:pt x="63204" y="71638"/>
                  </a:cubicBezTo>
                  <a:cubicBezTo>
                    <a:pt x="63243" y="71797"/>
                    <a:pt x="63376" y="71872"/>
                    <a:pt x="63510" y="71872"/>
                  </a:cubicBezTo>
                  <a:cubicBezTo>
                    <a:pt x="63662" y="71872"/>
                    <a:pt x="63815" y="71775"/>
                    <a:pt x="63838" y="71596"/>
                  </a:cubicBezTo>
                  <a:cubicBezTo>
                    <a:pt x="64556" y="55880"/>
                    <a:pt x="65316" y="40206"/>
                    <a:pt x="66077" y="24532"/>
                  </a:cubicBezTo>
                  <a:lnTo>
                    <a:pt x="69879" y="29559"/>
                  </a:lnTo>
                  <a:cubicBezTo>
                    <a:pt x="69752" y="48233"/>
                    <a:pt x="69330" y="58668"/>
                    <a:pt x="68569" y="77342"/>
                  </a:cubicBezTo>
                  <a:lnTo>
                    <a:pt x="68527" y="77342"/>
                  </a:lnTo>
                  <a:cubicBezTo>
                    <a:pt x="67334" y="77436"/>
                    <a:pt x="66134" y="77476"/>
                    <a:pt x="64930" y="77476"/>
                  </a:cubicBezTo>
                  <a:cubicBezTo>
                    <a:pt x="60766" y="77476"/>
                    <a:pt x="56560" y="77003"/>
                    <a:pt x="52431" y="76708"/>
                  </a:cubicBezTo>
                  <a:lnTo>
                    <a:pt x="36461" y="75652"/>
                  </a:lnTo>
                  <a:lnTo>
                    <a:pt x="4057" y="73455"/>
                  </a:lnTo>
                  <a:cubicBezTo>
                    <a:pt x="4014" y="73455"/>
                    <a:pt x="3972" y="73497"/>
                    <a:pt x="3930" y="73497"/>
                  </a:cubicBezTo>
                  <a:cubicBezTo>
                    <a:pt x="5366" y="52500"/>
                    <a:pt x="7225" y="39783"/>
                    <a:pt x="7437" y="18828"/>
                  </a:cubicBezTo>
                  <a:lnTo>
                    <a:pt x="7437" y="18828"/>
                  </a:lnTo>
                  <a:lnTo>
                    <a:pt x="7394" y="18870"/>
                  </a:lnTo>
                  <a:lnTo>
                    <a:pt x="7394" y="18828"/>
                  </a:lnTo>
                  <a:lnTo>
                    <a:pt x="12253" y="15955"/>
                  </a:lnTo>
                  <a:close/>
                  <a:moveTo>
                    <a:pt x="20809" y="0"/>
                  </a:moveTo>
                  <a:cubicBezTo>
                    <a:pt x="20759" y="0"/>
                    <a:pt x="20710" y="21"/>
                    <a:pt x="20660" y="70"/>
                  </a:cubicBezTo>
                  <a:lnTo>
                    <a:pt x="12549" y="5985"/>
                  </a:lnTo>
                  <a:lnTo>
                    <a:pt x="9929" y="5943"/>
                  </a:lnTo>
                  <a:cubicBezTo>
                    <a:pt x="9587" y="5905"/>
                    <a:pt x="9245" y="5884"/>
                    <a:pt x="8904" y="5884"/>
                  </a:cubicBezTo>
                  <a:cubicBezTo>
                    <a:pt x="8485" y="5884"/>
                    <a:pt x="8066" y="5915"/>
                    <a:pt x="7648" y="5985"/>
                  </a:cubicBezTo>
                  <a:cubicBezTo>
                    <a:pt x="7521" y="5985"/>
                    <a:pt x="7437" y="6069"/>
                    <a:pt x="7437" y="6196"/>
                  </a:cubicBezTo>
                  <a:cubicBezTo>
                    <a:pt x="7183" y="7083"/>
                    <a:pt x="7352" y="8224"/>
                    <a:pt x="7352" y="9196"/>
                  </a:cubicBezTo>
                  <a:cubicBezTo>
                    <a:pt x="7352" y="9381"/>
                    <a:pt x="7488" y="9499"/>
                    <a:pt x="7644" y="9499"/>
                  </a:cubicBezTo>
                  <a:cubicBezTo>
                    <a:pt x="7700" y="9499"/>
                    <a:pt x="7760" y="9483"/>
                    <a:pt x="7817" y="9449"/>
                  </a:cubicBezTo>
                  <a:lnTo>
                    <a:pt x="7817" y="9449"/>
                  </a:lnTo>
                  <a:lnTo>
                    <a:pt x="170" y="14984"/>
                  </a:lnTo>
                  <a:cubicBezTo>
                    <a:pt x="43" y="15110"/>
                    <a:pt x="1" y="15322"/>
                    <a:pt x="128" y="15491"/>
                  </a:cubicBezTo>
                  <a:cubicBezTo>
                    <a:pt x="43" y="15575"/>
                    <a:pt x="43" y="15702"/>
                    <a:pt x="128" y="15829"/>
                  </a:cubicBezTo>
                  <a:cubicBezTo>
                    <a:pt x="1226" y="17434"/>
                    <a:pt x="2240" y="19166"/>
                    <a:pt x="3169" y="20941"/>
                  </a:cubicBezTo>
                  <a:cubicBezTo>
                    <a:pt x="3224" y="21022"/>
                    <a:pt x="3314" y="21069"/>
                    <a:pt x="3416" y="21069"/>
                  </a:cubicBezTo>
                  <a:cubicBezTo>
                    <a:pt x="3472" y="21069"/>
                    <a:pt x="3532" y="21055"/>
                    <a:pt x="3592" y="21025"/>
                  </a:cubicBezTo>
                  <a:lnTo>
                    <a:pt x="6803" y="19166"/>
                  </a:lnTo>
                  <a:lnTo>
                    <a:pt x="6803" y="19166"/>
                  </a:lnTo>
                  <a:cubicBezTo>
                    <a:pt x="6549" y="40079"/>
                    <a:pt x="4733" y="52711"/>
                    <a:pt x="3296" y="73539"/>
                  </a:cubicBezTo>
                  <a:cubicBezTo>
                    <a:pt x="3296" y="73745"/>
                    <a:pt x="3439" y="73869"/>
                    <a:pt x="3597" y="73869"/>
                  </a:cubicBezTo>
                  <a:cubicBezTo>
                    <a:pt x="3666" y="73869"/>
                    <a:pt x="3739" y="73844"/>
                    <a:pt x="3803" y="73793"/>
                  </a:cubicBezTo>
                  <a:cubicBezTo>
                    <a:pt x="3803" y="73920"/>
                    <a:pt x="3930" y="74046"/>
                    <a:pt x="4057" y="74046"/>
                  </a:cubicBezTo>
                  <a:lnTo>
                    <a:pt x="36461" y="76243"/>
                  </a:lnTo>
                  <a:lnTo>
                    <a:pt x="52431" y="77299"/>
                  </a:lnTo>
                  <a:cubicBezTo>
                    <a:pt x="56519" y="77559"/>
                    <a:pt x="60657" y="78043"/>
                    <a:pt x="64788" y="78043"/>
                  </a:cubicBezTo>
                  <a:cubicBezTo>
                    <a:pt x="66035" y="78043"/>
                    <a:pt x="67282" y="77999"/>
                    <a:pt x="68527" y="77891"/>
                  </a:cubicBezTo>
                  <a:cubicBezTo>
                    <a:pt x="68612" y="77891"/>
                    <a:pt x="68696" y="77806"/>
                    <a:pt x="68781" y="77722"/>
                  </a:cubicBezTo>
                  <a:cubicBezTo>
                    <a:pt x="68802" y="77727"/>
                    <a:pt x="68825" y="77730"/>
                    <a:pt x="68848" y="77730"/>
                  </a:cubicBezTo>
                  <a:cubicBezTo>
                    <a:pt x="69001" y="77730"/>
                    <a:pt x="69166" y="77610"/>
                    <a:pt x="69203" y="77426"/>
                  </a:cubicBezTo>
                  <a:cubicBezTo>
                    <a:pt x="69963" y="59006"/>
                    <a:pt x="70344" y="48782"/>
                    <a:pt x="70470" y="30320"/>
                  </a:cubicBezTo>
                  <a:lnTo>
                    <a:pt x="71020" y="30996"/>
                  </a:lnTo>
                  <a:cubicBezTo>
                    <a:pt x="71071" y="31098"/>
                    <a:pt x="71184" y="31154"/>
                    <a:pt x="71293" y="31154"/>
                  </a:cubicBezTo>
                  <a:cubicBezTo>
                    <a:pt x="71365" y="31154"/>
                    <a:pt x="71434" y="31130"/>
                    <a:pt x="71484" y="31080"/>
                  </a:cubicBezTo>
                  <a:lnTo>
                    <a:pt x="77568" y="24151"/>
                  </a:lnTo>
                  <a:cubicBezTo>
                    <a:pt x="77653" y="24067"/>
                    <a:pt x="77653" y="23940"/>
                    <a:pt x="77610" y="23856"/>
                  </a:cubicBezTo>
                  <a:cubicBezTo>
                    <a:pt x="77737" y="23729"/>
                    <a:pt x="77737" y="23560"/>
                    <a:pt x="77610" y="23433"/>
                  </a:cubicBezTo>
                  <a:cubicBezTo>
                    <a:pt x="75625" y="21025"/>
                    <a:pt x="73681" y="18617"/>
                    <a:pt x="71738" y="16209"/>
                  </a:cubicBezTo>
                  <a:cubicBezTo>
                    <a:pt x="71822" y="16167"/>
                    <a:pt x="71865" y="16082"/>
                    <a:pt x="71865" y="15955"/>
                  </a:cubicBezTo>
                  <a:lnTo>
                    <a:pt x="71865" y="12111"/>
                  </a:lnTo>
                  <a:cubicBezTo>
                    <a:pt x="71865" y="11604"/>
                    <a:pt x="72160" y="10167"/>
                    <a:pt x="71738" y="9745"/>
                  </a:cubicBezTo>
                  <a:cubicBezTo>
                    <a:pt x="71527" y="9555"/>
                    <a:pt x="71199" y="9513"/>
                    <a:pt x="70861" y="9513"/>
                  </a:cubicBezTo>
                  <a:cubicBezTo>
                    <a:pt x="70591" y="9513"/>
                    <a:pt x="70314" y="9540"/>
                    <a:pt x="70084" y="9540"/>
                  </a:cubicBezTo>
                  <a:cubicBezTo>
                    <a:pt x="70026" y="9540"/>
                    <a:pt x="69972" y="9538"/>
                    <a:pt x="69921" y="9534"/>
                  </a:cubicBezTo>
                  <a:lnTo>
                    <a:pt x="66457" y="9491"/>
                  </a:lnTo>
                  <a:cubicBezTo>
                    <a:pt x="64851" y="7421"/>
                    <a:pt x="63288" y="5351"/>
                    <a:pt x="61767" y="3239"/>
                  </a:cubicBezTo>
                  <a:cubicBezTo>
                    <a:pt x="61725" y="3196"/>
                    <a:pt x="61641" y="3154"/>
                    <a:pt x="61598" y="3154"/>
                  </a:cubicBezTo>
                  <a:cubicBezTo>
                    <a:pt x="61570" y="3011"/>
                    <a:pt x="61443" y="2926"/>
                    <a:pt x="61312" y="2926"/>
                  </a:cubicBezTo>
                  <a:cubicBezTo>
                    <a:pt x="61251" y="2926"/>
                    <a:pt x="61188" y="2945"/>
                    <a:pt x="61134" y="2985"/>
                  </a:cubicBezTo>
                  <a:cubicBezTo>
                    <a:pt x="58768" y="4548"/>
                    <a:pt x="56191" y="5774"/>
                    <a:pt x="53445" y="6534"/>
                  </a:cubicBezTo>
                  <a:cubicBezTo>
                    <a:pt x="53318" y="6534"/>
                    <a:pt x="53233" y="6619"/>
                    <a:pt x="53233" y="6745"/>
                  </a:cubicBezTo>
                  <a:cubicBezTo>
                    <a:pt x="53022" y="6788"/>
                    <a:pt x="52853" y="6957"/>
                    <a:pt x="53022" y="7168"/>
                  </a:cubicBezTo>
                  <a:cubicBezTo>
                    <a:pt x="53487" y="7759"/>
                    <a:pt x="53909" y="8393"/>
                    <a:pt x="54374" y="8984"/>
                  </a:cubicBezTo>
                  <a:cubicBezTo>
                    <a:pt x="45079" y="8689"/>
                    <a:pt x="35743" y="8266"/>
                    <a:pt x="26448" y="7590"/>
                  </a:cubicBezTo>
                  <a:lnTo>
                    <a:pt x="27547" y="6957"/>
                  </a:lnTo>
                  <a:cubicBezTo>
                    <a:pt x="27777" y="6764"/>
                    <a:pt x="27623" y="6396"/>
                    <a:pt x="27338" y="6396"/>
                  </a:cubicBezTo>
                  <a:cubicBezTo>
                    <a:pt x="27310" y="6396"/>
                    <a:pt x="27281" y="6400"/>
                    <a:pt x="27251" y="6407"/>
                  </a:cubicBezTo>
                  <a:cubicBezTo>
                    <a:pt x="27335" y="6323"/>
                    <a:pt x="27335" y="6154"/>
                    <a:pt x="27209" y="6027"/>
                  </a:cubicBezTo>
                  <a:cubicBezTo>
                    <a:pt x="25138" y="4126"/>
                    <a:pt x="23153" y="2140"/>
                    <a:pt x="21209" y="70"/>
                  </a:cubicBezTo>
                  <a:cubicBezTo>
                    <a:pt x="21160" y="21"/>
                    <a:pt x="21110" y="0"/>
                    <a:pt x="21052" y="0"/>
                  </a:cubicBezTo>
                  <a:cubicBezTo>
                    <a:pt x="21011" y="0"/>
                    <a:pt x="20966" y="10"/>
                    <a:pt x="20914" y="28"/>
                  </a:cubicBezTo>
                  <a:cubicBezTo>
                    <a:pt x="20879" y="10"/>
                    <a:pt x="20844" y="0"/>
                    <a:pt x="20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4913;p40"/>
            <p:cNvSpPr/>
            <p:nvPr/>
          </p:nvSpPr>
          <p:spPr>
            <a:xfrm>
              <a:off x="2211900" y="1334900"/>
              <a:ext cx="76925" cy="41350"/>
            </a:xfrm>
            <a:custGeom>
              <a:avLst/>
              <a:gdLst/>
              <a:ahLst/>
              <a:cxnLst/>
              <a:rect l="l" t="t" r="r" b="b"/>
              <a:pathLst>
                <a:path w="3077" h="1654" extrusionOk="0">
                  <a:moveTo>
                    <a:pt x="2894" y="0"/>
                  </a:moveTo>
                  <a:cubicBezTo>
                    <a:pt x="2878" y="0"/>
                    <a:pt x="2860" y="4"/>
                    <a:pt x="2841" y="14"/>
                  </a:cubicBezTo>
                  <a:cubicBezTo>
                    <a:pt x="1870" y="352"/>
                    <a:pt x="983" y="816"/>
                    <a:pt x="138" y="1366"/>
                  </a:cubicBezTo>
                  <a:cubicBezTo>
                    <a:pt x="1" y="1468"/>
                    <a:pt x="85" y="1654"/>
                    <a:pt x="190" y="1654"/>
                  </a:cubicBezTo>
                  <a:cubicBezTo>
                    <a:pt x="214" y="1654"/>
                    <a:pt x="240" y="1643"/>
                    <a:pt x="264" y="1619"/>
                  </a:cubicBezTo>
                  <a:cubicBezTo>
                    <a:pt x="1109" y="1070"/>
                    <a:pt x="1996" y="647"/>
                    <a:pt x="2926" y="309"/>
                  </a:cubicBezTo>
                  <a:cubicBezTo>
                    <a:pt x="3076" y="272"/>
                    <a:pt x="3026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4914;p40"/>
            <p:cNvSpPr/>
            <p:nvPr/>
          </p:nvSpPr>
          <p:spPr>
            <a:xfrm>
              <a:off x="2176975" y="1329950"/>
              <a:ext cx="73225" cy="36725"/>
            </a:xfrm>
            <a:custGeom>
              <a:avLst/>
              <a:gdLst/>
              <a:ahLst/>
              <a:cxnLst/>
              <a:rect l="l" t="t" r="r" b="b"/>
              <a:pathLst>
                <a:path w="2929" h="1469" extrusionOk="0">
                  <a:moveTo>
                    <a:pt x="2675" y="1"/>
                  </a:moveTo>
                  <a:cubicBezTo>
                    <a:pt x="1788" y="254"/>
                    <a:pt x="943" y="634"/>
                    <a:pt x="140" y="1183"/>
                  </a:cubicBezTo>
                  <a:cubicBezTo>
                    <a:pt x="0" y="1253"/>
                    <a:pt x="92" y="1468"/>
                    <a:pt x="224" y="1468"/>
                  </a:cubicBezTo>
                  <a:cubicBezTo>
                    <a:pt x="251" y="1468"/>
                    <a:pt x="280" y="1459"/>
                    <a:pt x="309" y="1437"/>
                  </a:cubicBezTo>
                  <a:cubicBezTo>
                    <a:pt x="1070" y="930"/>
                    <a:pt x="1873" y="550"/>
                    <a:pt x="2760" y="296"/>
                  </a:cubicBezTo>
                  <a:cubicBezTo>
                    <a:pt x="2929" y="212"/>
                    <a:pt x="2844" y="1"/>
                    <a:pt x="2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4915;p40"/>
            <p:cNvSpPr/>
            <p:nvPr/>
          </p:nvSpPr>
          <p:spPr>
            <a:xfrm>
              <a:off x="1722675" y="1507250"/>
              <a:ext cx="82600" cy="39575"/>
            </a:xfrm>
            <a:custGeom>
              <a:avLst/>
              <a:gdLst/>
              <a:ahLst/>
              <a:cxnLst/>
              <a:rect l="l" t="t" r="r" b="b"/>
              <a:pathLst>
                <a:path w="3304" h="1583" extrusionOk="0">
                  <a:moveTo>
                    <a:pt x="3063" y="1"/>
                  </a:moveTo>
                  <a:cubicBezTo>
                    <a:pt x="3048" y="1"/>
                    <a:pt x="3034" y="2"/>
                    <a:pt x="3019" y="6"/>
                  </a:cubicBezTo>
                  <a:cubicBezTo>
                    <a:pt x="2131" y="555"/>
                    <a:pt x="1160" y="978"/>
                    <a:pt x="188" y="1274"/>
                  </a:cubicBezTo>
                  <a:cubicBezTo>
                    <a:pt x="0" y="1311"/>
                    <a:pt x="46" y="1583"/>
                    <a:pt x="178" y="1583"/>
                  </a:cubicBezTo>
                  <a:cubicBezTo>
                    <a:pt x="194" y="1583"/>
                    <a:pt x="212" y="1579"/>
                    <a:pt x="230" y="1569"/>
                  </a:cubicBezTo>
                  <a:cubicBezTo>
                    <a:pt x="1286" y="1274"/>
                    <a:pt x="2258" y="809"/>
                    <a:pt x="3188" y="260"/>
                  </a:cubicBezTo>
                  <a:cubicBezTo>
                    <a:pt x="3303" y="183"/>
                    <a:pt x="3208" y="1"/>
                    <a:pt x="3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4916;p40"/>
            <p:cNvSpPr/>
            <p:nvPr/>
          </p:nvSpPr>
          <p:spPr>
            <a:xfrm>
              <a:off x="1721925" y="1539350"/>
              <a:ext cx="63875" cy="39600"/>
            </a:xfrm>
            <a:custGeom>
              <a:avLst/>
              <a:gdLst/>
              <a:ahLst/>
              <a:cxnLst/>
              <a:rect l="l" t="t" r="r" b="b"/>
              <a:pathLst>
                <a:path w="2555" h="1584" extrusionOk="0">
                  <a:moveTo>
                    <a:pt x="2332" y="1"/>
                  </a:moveTo>
                  <a:cubicBezTo>
                    <a:pt x="2304" y="1"/>
                    <a:pt x="2275" y="10"/>
                    <a:pt x="2246" y="32"/>
                  </a:cubicBezTo>
                  <a:lnTo>
                    <a:pt x="176" y="1257"/>
                  </a:lnTo>
                  <a:cubicBezTo>
                    <a:pt x="0" y="1362"/>
                    <a:pt x="87" y="1584"/>
                    <a:pt x="242" y="1584"/>
                  </a:cubicBezTo>
                  <a:cubicBezTo>
                    <a:pt x="274" y="1584"/>
                    <a:pt x="309" y="1574"/>
                    <a:pt x="345" y="1553"/>
                  </a:cubicBezTo>
                  <a:lnTo>
                    <a:pt x="2415" y="285"/>
                  </a:lnTo>
                  <a:cubicBezTo>
                    <a:pt x="2555" y="215"/>
                    <a:pt x="2463" y="1"/>
                    <a:pt x="2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4917;p40"/>
            <p:cNvSpPr/>
            <p:nvPr/>
          </p:nvSpPr>
          <p:spPr>
            <a:xfrm>
              <a:off x="1939650" y="1643650"/>
              <a:ext cx="11650" cy="94025"/>
            </a:xfrm>
            <a:custGeom>
              <a:avLst/>
              <a:gdLst/>
              <a:ahLst/>
              <a:cxnLst/>
              <a:rect l="l" t="t" r="r" b="b"/>
              <a:pathLst>
                <a:path w="466" h="3761" extrusionOk="0">
                  <a:moveTo>
                    <a:pt x="133" y="0"/>
                  </a:moveTo>
                  <a:cubicBezTo>
                    <a:pt x="64" y="0"/>
                    <a:pt x="1" y="42"/>
                    <a:pt x="1" y="127"/>
                  </a:cubicBezTo>
                  <a:cubicBezTo>
                    <a:pt x="128" y="1310"/>
                    <a:pt x="170" y="2451"/>
                    <a:pt x="128" y="3633"/>
                  </a:cubicBezTo>
                  <a:cubicBezTo>
                    <a:pt x="128" y="3718"/>
                    <a:pt x="202" y="3760"/>
                    <a:pt x="275" y="3760"/>
                  </a:cubicBezTo>
                  <a:cubicBezTo>
                    <a:pt x="349" y="3760"/>
                    <a:pt x="423" y="3718"/>
                    <a:pt x="423" y="3633"/>
                  </a:cubicBezTo>
                  <a:cubicBezTo>
                    <a:pt x="466" y="2451"/>
                    <a:pt x="423" y="1310"/>
                    <a:pt x="297" y="127"/>
                  </a:cubicBezTo>
                  <a:cubicBezTo>
                    <a:pt x="275" y="42"/>
                    <a:pt x="202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4918;p40"/>
            <p:cNvSpPr/>
            <p:nvPr/>
          </p:nvSpPr>
          <p:spPr>
            <a:xfrm>
              <a:off x="1917475" y="1615400"/>
              <a:ext cx="12700" cy="87425"/>
            </a:xfrm>
            <a:custGeom>
              <a:avLst/>
              <a:gdLst/>
              <a:ahLst/>
              <a:cxnLst/>
              <a:rect l="l" t="t" r="r" b="b"/>
              <a:pathLst>
                <a:path w="508" h="3497" extrusionOk="0">
                  <a:moveTo>
                    <a:pt x="354" y="0"/>
                  </a:moveTo>
                  <a:cubicBezTo>
                    <a:pt x="275" y="0"/>
                    <a:pt x="191" y="53"/>
                    <a:pt x="170" y="158"/>
                  </a:cubicBezTo>
                  <a:cubicBezTo>
                    <a:pt x="43" y="1215"/>
                    <a:pt x="1" y="2271"/>
                    <a:pt x="43" y="3369"/>
                  </a:cubicBezTo>
                  <a:cubicBezTo>
                    <a:pt x="64" y="3454"/>
                    <a:pt x="127" y="3496"/>
                    <a:pt x="191" y="3496"/>
                  </a:cubicBezTo>
                  <a:cubicBezTo>
                    <a:pt x="254" y="3496"/>
                    <a:pt x="317" y="3454"/>
                    <a:pt x="339" y="3369"/>
                  </a:cubicBezTo>
                  <a:cubicBezTo>
                    <a:pt x="296" y="2271"/>
                    <a:pt x="339" y="1215"/>
                    <a:pt x="508" y="158"/>
                  </a:cubicBezTo>
                  <a:cubicBezTo>
                    <a:pt x="508" y="53"/>
                    <a:pt x="434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4919;p40"/>
            <p:cNvSpPr/>
            <p:nvPr/>
          </p:nvSpPr>
          <p:spPr>
            <a:xfrm>
              <a:off x="1844600" y="2344950"/>
              <a:ext cx="11650" cy="93775"/>
            </a:xfrm>
            <a:custGeom>
              <a:avLst/>
              <a:gdLst/>
              <a:ahLst/>
              <a:cxnLst/>
              <a:rect l="l" t="t" r="r" b="b"/>
              <a:pathLst>
                <a:path w="466" h="3751" extrusionOk="0">
                  <a:moveTo>
                    <a:pt x="333" y="1"/>
                  </a:moveTo>
                  <a:cubicBezTo>
                    <a:pt x="265" y="1"/>
                    <a:pt x="191" y="43"/>
                    <a:pt x="170" y="128"/>
                  </a:cubicBezTo>
                  <a:cubicBezTo>
                    <a:pt x="127" y="1311"/>
                    <a:pt x="85" y="2451"/>
                    <a:pt x="1" y="3592"/>
                  </a:cubicBezTo>
                  <a:cubicBezTo>
                    <a:pt x="1" y="3698"/>
                    <a:pt x="85" y="3750"/>
                    <a:pt x="170" y="3750"/>
                  </a:cubicBezTo>
                  <a:cubicBezTo>
                    <a:pt x="254" y="3750"/>
                    <a:pt x="339" y="3698"/>
                    <a:pt x="339" y="3592"/>
                  </a:cubicBezTo>
                  <a:lnTo>
                    <a:pt x="465" y="128"/>
                  </a:lnTo>
                  <a:cubicBezTo>
                    <a:pt x="465" y="43"/>
                    <a:pt x="402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4920;p40"/>
            <p:cNvSpPr/>
            <p:nvPr/>
          </p:nvSpPr>
          <p:spPr>
            <a:xfrm>
              <a:off x="1875225" y="2320475"/>
              <a:ext cx="16525" cy="87625"/>
            </a:xfrm>
            <a:custGeom>
              <a:avLst/>
              <a:gdLst/>
              <a:ahLst/>
              <a:cxnLst/>
              <a:rect l="l" t="t" r="r" b="b"/>
              <a:pathLst>
                <a:path w="661" h="3505" extrusionOk="0">
                  <a:moveTo>
                    <a:pt x="465" y="1"/>
                  </a:moveTo>
                  <a:cubicBezTo>
                    <a:pt x="408" y="1"/>
                    <a:pt x="355" y="28"/>
                    <a:pt x="339" y="93"/>
                  </a:cubicBezTo>
                  <a:cubicBezTo>
                    <a:pt x="85" y="1149"/>
                    <a:pt x="1" y="2247"/>
                    <a:pt x="85" y="3346"/>
                  </a:cubicBezTo>
                  <a:cubicBezTo>
                    <a:pt x="85" y="3451"/>
                    <a:pt x="159" y="3504"/>
                    <a:pt x="233" y="3504"/>
                  </a:cubicBezTo>
                  <a:cubicBezTo>
                    <a:pt x="307" y="3504"/>
                    <a:pt x="381" y="3451"/>
                    <a:pt x="381" y="3346"/>
                  </a:cubicBezTo>
                  <a:cubicBezTo>
                    <a:pt x="296" y="2290"/>
                    <a:pt x="381" y="1233"/>
                    <a:pt x="634" y="177"/>
                  </a:cubicBezTo>
                  <a:cubicBezTo>
                    <a:pt x="661" y="73"/>
                    <a:pt x="558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4921;p40"/>
            <p:cNvSpPr/>
            <p:nvPr/>
          </p:nvSpPr>
          <p:spPr>
            <a:xfrm>
              <a:off x="1906925" y="2899475"/>
              <a:ext cx="82400" cy="11725"/>
            </a:xfrm>
            <a:custGeom>
              <a:avLst/>
              <a:gdLst/>
              <a:ahLst/>
              <a:cxnLst/>
              <a:rect l="l" t="t" r="r" b="b"/>
              <a:pathLst>
                <a:path w="3296" h="469" extrusionOk="0">
                  <a:moveTo>
                    <a:pt x="3127" y="0"/>
                  </a:moveTo>
                  <a:lnTo>
                    <a:pt x="211" y="169"/>
                  </a:lnTo>
                  <a:cubicBezTo>
                    <a:pt x="13" y="169"/>
                    <a:pt x="1" y="468"/>
                    <a:pt x="176" y="468"/>
                  </a:cubicBezTo>
                  <a:cubicBezTo>
                    <a:pt x="187" y="468"/>
                    <a:pt x="199" y="467"/>
                    <a:pt x="211" y="465"/>
                  </a:cubicBezTo>
                  <a:lnTo>
                    <a:pt x="3127" y="296"/>
                  </a:lnTo>
                  <a:cubicBezTo>
                    <a:pt x="3295" y="296"/>
                    <a:pt x="3295" y="0"/>
                    <a:pt x="3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4922;p40"/>
            <p:cNvSpPr/>
            <p:nvPr/>
          </p:nvSpPr>
          <p:spPr>
            <a:xfrm>
              <a:off x="1897400" y="2927975"/>
              <a:ext cx="71850" cy="8475"/>
            </a:xfrm>
            <a:custGeom>
              <a:avLst/>
              <a:gdLst/>
              <a:ahLst/>
              <a:cxnLst/>
              <a:rect l="l" t="t" r="r" b="b"/>
              <a:pathLst>
                <a:path w="2874" h="339" extrusionOk="0">
                  <a:moveTo>
                    <a:pt x="339" y="1"/>
                  </a:moveTo>
                  <a:cubicBezTo>
                    <a:pt x="1" y="1"/>
                    <a:pt x="1" y="339"/>
                    <a:pt x="339" y="339"/>
                  </a:cubicBezTo>
                  <a:lnTo>
                    <a:pt x="2240" y="339"/>
                  </a:lnTo>
                  <a:cubicBezTo>
                    <a:pt x="2874" y="339"/>
                    <a:pt x="2874" y="1"/>
                    <a:pt x="2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4923;p40"/>
            <p:cNvSpPr/>
            <p:nvPr/>
          </p:nvSpPr>
          <p:spPr>
            <a:xfrm>
              <a:off x="2517425" y="3032450"/>
              <a:ext cx="110875" cy="15000"/>
            </a:xfrm>
            <a:custGeom>
              <a:avLst/>
              <a:gdLst/>
              <a:ahLst/>
              <a:cxnLst/>
              <a:rect l="l" t="t" r="r" b="b"/>
              <a:pathLst>
                <a:path w="4435" h="600" extrusionOk="0">
                  <a:moveTo>
                    <a:pt x="176" y="1"/>
                  </a:moveTo>
                  <a:cubicBezTo>
                    <a:pt x="0" y="1"/>
                    <a:pt x="12" y="300"/>
                    <a:pt x="211" y="300"/>
                  </a:cubicBezTo>
                  <a:lnTo>
                    <a:pt x="4267" y="596"/>
                  </a:lnTo>
                  <a:cubicBezTo>
                    <a:pt x="4276" y="598"/>
                    <a:pt x="4286" y="599"/>
                    <a:pt x="4295" y="599"/>
                  </a:cubicBezTo>
                  <a:cubicBezTo>
                    <a:pt x="4435" y="599"/>
                    <a:pt x="4426" y="300"/>
                    <a:pt x="4267" y="300"/>
                  </a:cubicBezTo>
                  <a:lnTo>
                    <a:pt x="211" y="4"/>
                  </a:lnTo>
                  <a:cubicBezTo>
                    <a:pt x="198" y="2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4924;p40"/>
            <p:cNvSpPr/>
            <p:nvPr/>
          </p:nvSpPr>
          <p:spPr>
            <a:xfrm>
              <a:off x="2511050" y="3009300"/>
              <a:ext cx="79250" cy="15875"/>
            </a:xfrm>
            <a:custGeom>
              <a:avLst/>
              <a:gdLst/>
              <a:ahLst/>
              <a:cxnLst/>
              <a:rect l="l" t="t" r="r" b="b"/>
              <a:pathLst>
                <a:path w="3170" h="635" extrusionOk="0">
                  <a:moveTo>
                    <a:pt x="212" y="1"/>
                  </a:moveTo>
                  <a:cubicBezTo>
                    <a:pt x="1" y="1"/>
                    <a:pt x="1" y="339"/>
                    <a:pt x="212" y="339"/>
                  </a:cubicBezTo>
                  <a:lnTo>
                    <a:pt x="2958" y="635"/>
                  </a:lnTo>
                  <a:cubicBezTo>
                    <a:pt x="3170" y="635"/>
                    <a:pt x="3170" y="297"/>
                    <a:pt x="2958" y="297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4925;p40"/>
            <p:cNvSpPr/>
            <p:nvPr/>
          </p:nvSpPr>
          <p:spPr>
            <a:xfrm>
              <a:off x="3376100" y="2880450"/>
              <a:ext cx="7400" cy="109875"/>
            </a:xfrm>
            <a:custGeom>
              <a:avLst/>
              <a:gdLst/>
              <a:ahLst/>
              <a:cxnLst/>
              <a:rect l="l" t="t" r="r" b="b"/>
              <a:pathLst>
                <a:path w="296" h="4395" extrusionOk="0">
                  <a:moveTo>
                    <a:pt x="0" y="1"/>
                  </a:moveTo>
                  <a:lnTo>
                    <a:pt x="0" y="4141"/>
                  </a:lnTo>
                  <a:cubicBezTo>
                    <a:pt x="0" y="4310"/>
                    <a:pt x="74" y="4394"/>
                    <a:pt x="148" y="4394"/>
                  </a:cubicBezTo>
                  <a:cubicBezTo>
                    <a:pt x="222" y="4394"/>
                    <a:pt x="296" y="4310"/>
                    <a:pt x="296" y="4141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4926;p40"/>
            <p:cNvSpPr/>
            <p:nvPr/>
          </p:nvSpPr>
          <p:spPr>
            <a:xfrm>
              <a:off x="3345450" y="2863825"/>
              <a:ext cx="11125" cy="91375"/>
            </a:xfrm>
            <a:custGeom>
              <a:avLst/>
              <a:gdLst/>
              <a:ahLst/>
              <a:cxnLst/>
              <a:rect l="l" t="t" r="r" b="b"/>
              <a:pathLst>
                <a:path w="445" h="3655" extrusionOk="0">
                  <a:moveTo>
                    <a:pt x="291" y="0"/>
                  </a:moveTo>
                  <a:cubicBezTo>
                    <a:pt x="212" y="0"/>
                    <a:pt x="128" y="53"/>
                    <a:pt x="128" y="159"/>
                  </a:cubicBezTo>
                  <a:cubicBezTo>
                    <a:pt x="85" y="1257"/>
                    <a:pt x="43" y="2398"/>
                    <a:pt x="1" y="3496"/>
                  </a:cubicBezTo>
                  <a:cubicBezTo>
                    <a:pt x="1" y="3602"/>
                    <a:pt x="75" y="3655"/>
                    <a:pt x="149" y="3655"/>
                  </a:cubicBezTo>
                  <a:cubicBezTo>
                    <a:pt x="223" y="3655"/>
                    <a:pt x="297" y="3602"/>
                    <a:pt x="297" y="3496"/>
                  </a:cubicBezTo>
                  <a:cubicBezTo>
                    <a:pt x="339" y="2398"/>
                    <a:pt x="381" y="1257"/>
                    <a:pt x="423" y="159"/>
                  </a:cubicBezTo>
                  <a:cubicBezTo>
                    <a:pt x="444" y="53"/>
                    <a:pt x="371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4927;p40"/>
            <p:cNvSpPr/>
            <p:nvPr/>
          </p:nvSpPr>
          <p:spPr>
            <a:xfrm>
              <a:off x="3028600" y="2983950"/>
              <a:ext cx="106700" cy="11650"/>
            </a:xfrm>
            <a:custGeom>
              <a:avLst/>
              <a:gdLst/>
              <a:ahLst/>
              <a:cxnLst/>
              <a:rect l="l" t="t" r="r" b="b"/>
              <a:pathLst>
                <a:path w="4268" h="466" extrusionOk="0">
                  <a:moveTo>
                    <a:pt x="169" y="1"/>
                  </a:moveTo>
                  <a:cubicBezTo>
                    <a:pt x="0" y="1"/>
                    <a:pt x="0" y="297"/>
                    <a:pt x="169" y="297"/>
                  </a:cubicBezTo>
                  <a:lnTo>
                    <a:pt x="4099" y="466"/>
                  </a:lnTo>
                  <a:cubicBezTo>
                    <a:pt x="4268" y="466"/>
                    <a:pt x="4268" y="170"/>
                    <a:pt x="4099" y="17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4928;p40"/>
            <p:cNvSpPr/>
            <p:nvPr/>
          </p:nvSpPr>
          <p:spPr>
            <a:xfrm>
              <a:off x="3026475" y="2999800"/>
              <a:ext cx="86650" cy="15875"/>
            </a:xfrm>
            <a:custGeom>
              <a:avLst/>
              <a:gdLst/>
              <a:ahLst/>
              <a:cxnLst/>
              <a:rect l="l" t="t" r="r" b="b"/>
              <a:pathLst>
                <a:path w="3466" h="635" extrusionOk="0">
                  <a:moveTo>
                    <a:pt x="1" y="1"/>
                  </a:moveTo>
                  <a:lnTo>
                    <a:pt x="1" y="634"/>
                  </a:lnTo>
                  <a:lnTo>
                    <a:pt x="3170" y="634"/>
                  </a:lnTo>
                  <a:cubicBezTo>
                    <a:pt x="3465" y="634"/>
                    <a:pt x="3465" y="1"/>
                    <a:pt x="3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4929;p40"/>
            <p:cNvSpPr/>
            <p:nvPr/>
          </p:nvSpPr>
          <p:spPr>
            <a:xfrm>
              <a:off x="3376100" y="2546700"/>
              <a:ext cx="7400" cy="95075"/>
            </a:xfrm>
            <a:custGeom>
              <a:avLst/>
              <a:gdLst/>
              <a:ahLst/>
              <a:cxnLst/>
              <a:rect l="l" t="t" r="r" b="b"/>
              <a:pathLst>
                <a:path w="296" h="3803" extrusionOk="0">
                  <a:moveTo>
                    <a:pt x="0" y="0"/>
                  </a:moveTo>
                  <a:lnTo>
                    <a:pt x="0" y="3803"/>
                  </a:lnTo>
                  <a:lnTo>
                    <a:pt x="296" y="3803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4930;p40"/>
            <p:cNvSpPr/>
            <p:nvPr/>
          </p:nvSpPr>
          <p:spPr>
            <a:xfrm>
              <a:off x="3360250" y="2536125"/>
              <a:ext cx="25" cy="62350"/>
            </a:xfrm>
            <a:custGeom>
              <a:avLst/>
              <a:gdLst/>
              <a:ahLst/>
              <a:cxnLst/>
              <a:rect l="l" t="t" r="r" b="b"/>
              <a:pathLst>
                <a:path w="1" h="2494" extrusionOk="0">
                  <a:moveTo>
                    <a:pt x="0" y="1"/>
                  </a:moveTo>
                  <a:lnTo>
                    <a:pt x="0" y="2493"/>
                  </a:lnTo>
                  <a:lnTo>
                    <a:pt x="0" y="249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4931;p40"/>
            <p:cNvSpPr/>
            <p:nvPr/>
          </p:nvSpPr>
          <p:spPr>
            <a:xfrm>
              <a:off x="3322225" y="2046325"/>
              <a:ext cx="13225" cy="90575"/>
            </a:xfrm>
            <a:custGeom>
              <a:avLst/>
              <a:gdLst/>
              <a:ahLst/>
              <a:cxnLst/>
              <a:rect l="l" t="t" r="r" b="b"/>
              <a:pathLst>
                <a:path w="529" h="3623" extrusionOk="0">
                  <a:moveTo>
                    <a:pt x="375" y="0"/>
                  </a:moveTo>
                  <a:cubicBezTo>
                    <a:pt x="296" y="0"/>
                    <a:pt x="212" y="53"/>
                    <a:pt x="212" y="159"/>
                  </a:cubicBezTo>
                  <a:lnTo>
                    <a:pt x="0" y="3496"/>
                  </a:lnTo>
                  <a:cubicBezTo>
                    <a:pt x="0" y="3581"/>
                    <a:pt x="85" y="3623"/>
                    <a:pt x="169" y="3623"/>
                  </a:cubicBezTo>
                  <a:cubicBezTo>
                    <a:pt x="254" y="3623"/>
                    <a:pt x="338" y="3581"/>
                    <a:pt x="338" y="3496"/>
                  </a:cubicBezTo>
                  <a:lnTo>
                    <a:pt x="507" y="159"/>
                  </a:lnTo>
                  <a:cubicBezTo>
                    <a:pt x="529" y="53"/>
                    <a:pt x="455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4932;p40"/>
            <p:cNvSpPr/>
            <p:nvPr/>
          </p:nvSpPr>
          <p:spPr>
            <a:xfrm>
              <a:off x="3348625" y="1987025"/>
              <a:ext cx="15450" cy="115825"/>
            </a:xfrm>
            <a:custGeom>
              <a:avLst/>
              <a:gdLst/>
              <a:ahLst/>
              <a:cxnLst/>
              <a:rect l="l" t="t" r="r" b="b"/>
              <a:pathLst>
                <a:path w="618" h="4633" extrusionOk="0">
                  <a:moveTo>
                    <a:pt x="433" y="0"/>
                  </a:moveTo>
                  <a:cubicBezTo>
                    <a:pt x="372" y="0"/>
                    <a:pt x="313" y="37"/>
                    <a:pt x="296" y="123"/>
                  </a:cubicBezTo>
                  <a:cubicBezTo>
                    <a:pt x="85" y="1559"/>
                    <a:pt x="1" y="2995"/>
                    <a:pt x="1" y="4474"/>
                  </a:cubicBezTo>
                  <a:cubicBezTo>
                    <a:pt x="1" y="4580"/>
                    <a:pt x="85" y="4632"/>
                    <a:pt x="170" y="4632"/>
                  </a:cubicBezTo>
                  <a:cubicBezTo>
                    <a:pt x="254" y="4632"/>
                    <a:pt x="339" y="4580"/>
                    <a:pt x="339" y="4474"/>
                  </a:cubicBezTo>
                  <a:cubicBezTo>
                    <a:pt x="296" y="3038"/>
                    <a:pt x="381" y="1601"/>
                    <a:pt x="592" y="207"/>
                  </a:cubicBezTo>
                  <a:cubicBezTo>
                    <a:pt x="617" y="81"/>
                    <a:pt x="522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4933;p40"/>
            <p:cNvSpPr/>
            <p:nvPr/>
          </p:nvSpPr>
          <p:spPr>
            <a:xfrm>
              <a:off x="3239875" y="1351625"/>
              <a:ext cx="59500" cy="80650"/>
            </a:xfrm>
            <a:custGeom>
              <a:avLst/>
              <a:gdLst/>
              <a:ahLst/>
              <a:cxnLst/>
              <a:rect l="l" t="t" r="r" b="b"/>
              <a:pathLst>
                <a:path w="2380" h="3226" extrusionOk="0">
                  <a:moveTo>
                    <a:pt x="204" y="1"/>
                  </a:moveTo>
                  <a:cubicBezTo>
                    <a:pt x="84" y="1"/>
                    <a:pt x="1" y="149"/>
                    <a:pt x="126" y="274"/>
                  </a:cubicBezTo>
                  <a:cubicBezTo>
                    <a:pt x="929" y="1119"/>
                    <a:pt x="1562" y="2091"/>
                    <a:pt x="2027" y="3147"/>
                  </a:cubicBezTo>
                  <a:cubicBezTo>
                    <a:pt x="2054" y="3202"/>
                    <a:pt x="2104" y="3225"/>
                    <a:pt x="2155" y="3225"/>
                  </a:cubicBezTo>
                  <a:cubicBezTo>
                    <a:pt x="2263" y="3225"/>
                    <a:pt x="2380" y="3121"/>
                    <a:pt x="2323" y="2978"/>
                  </a:cubicBezTo>
                  <a:cubicBezTo>
                    <a:pt x="1816" y="1880"/>
                    <a:pt x="1140" y="908"/>
                    <a:pt x="337" y="63"/>
                  </a:cubicBezTo>
                  <a:cubicBezTo>
                    <a:pt x="293" y="19"/>
                    <a:pt x="246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4934;p40"/>
            <p:cNvSpPr/>
            <p:nvPr/>
          </p:nvSpPr>
          <p:spPr>
            <a:xfrm>
              <a:off x="3204850" y="1323975"/>
              <a:ext cx="59425" cy="80625"/>
            </a:xfrm>
            <a:custGeom>
              <a:avLst/>
              <a:gdLst/>
              <a:ahLst/>
              <a:cxnLst/>
              <a:rect l="l" t="t" r="r" b="b"/>
              <a:pathLst>
                <a:path w="2377" h="3225" extrusionOk="0">
                  <a:moveTo>
                    <a:pt x="231" y="1"/>
                  </a:moveTo>
                  <a:cubicBezTo>
                    <a:pt x="122" y="1"/>
                    <a:pt x="1" y="120"/>
                    <a:pt x="90" y="240"/>
                  </a:cubicBezTo>
                  <a:cubicBezTo>
                    <a:pt x="724" y="1211"/>
                    <a:pt x="1400" y="2183"/>
                    <a:pt x="2034" y="3155"/>
                  </a:cubicBezTo>
                  <a:cubicBezTo>
                    <a:pt x="2071" y="3204"/>
                    <a:pt x="2119" y="3225"/>
                    <a:pt x="2165" y="3225"/>
                  </a:cubicBezTo>
                  <a:cubicBezTo>
                    <a:pt x="2276" y="3225"/>
                    <a:pt x="2377" y="3105"/>
                    <a:pt x="2287" y="2986"/>
                  </a:cubicBezTo>
                  <a:cubicBezTo>
                    <a:pt x="1654" y="2014"/>
                    <a:pt x="1020" y="1042"/>
                    <a:pt x="344" y="71"/>
                  </a:cubicBezTo>
                  <a:cubicBezTo>
                    <a:pt x="319" y="21"/>
                    <a:pt x="276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4935;p40"/>
            <p:cNvSpPr/>
            <p:nvPr/>
          </p:nvSpPr>
          <p:spPr>
            <a:xfrm>
              <a:off x="3350600" y="1744350"/>
              <a:ext cx="67150" cy="79575"/>
            </a:xfrm>
            <a:custGeom>
              <a:avLst/>
              <a:gdLst/>
              <a:ahLst/>
              <a:cxnLst/>
              <a:rect l="l" t="t" r="r" b="b"/>
              <a:pathLst>
                <a:path w="2686" h="3183" extrusionOk="0">
                  <a:moveTo>
                    <a:pt x="246" y="0"/>
                  </a:moveTo>
                  <a:cubicBezTo>
                    <a:pt x="123" y="0"/>
                    <a:pt x="1" y="120"/>
                    <a:pt x="91" y="239"/>
                  </a:cubicBezTo>
                  <a:lnTo>
                    <a:pt x="2330" y="3112"/>
                  </a:lnTo>
                  <a:cubicBezTo>
                    <a:pt x="2367" y="3162"/>
                    <a:pt x="2415" y="3182"/>
                    <a:pt x="2462" y="3182"/>
                  </a:cubicBezTo>
                  <a:cubicBezTo>
                    <a:pt x="2576" y="3182"/>
                    <a:pt x="2685" y="3063"/>
                    <a:pt x="2625" y="2943"/>
                  </a:cubicBezTo>
                  <a:lnTo>
                    <a:pt x="386" y="70"/>
                  </a:lnTo>
                  <a:cubicBezTo>
                    <a:pt x="349" y="21"/>
                    <a:pt x="298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4936;p40"/>
            <p:cNvSpPr/>
            <p:nvPr/>
          </p:nvSpPr>
          <p:spPr>
            <a:xfrm>
              <a:off x="3368325" y="1709200"/>
              <a:ext cx="56725" cy="72700"/>
            </a:xfrm>
            <a:custGeom>
              <a:avLst/>
              <a:gdLst/>
              <a:ahLst/>
              <a:cxnLst/>
              <a:rect l="l" t="t" r="r" b="b"/>
              <a:pathLst>
                <a:path w="2269" h="2908" extrusionOk="0">
                  <a:moveTo>
                    <a:pt x="221" y="1"/>
                  </a:moveTo>
                  <a:cubicBezTo>
                    <a:pt x="109" y="1"/>
                    <a:pt x="1" y="152"/>
                    <a:pt x="100" y="251"/>
                  </a:cubicBezTo>
                  <a:cubicBezTo>
                    <a:pt x="818" y="1054"/>
                    <a:pt x="1410" y="1899"/>
                    <a:pt x="1916" y="2828"/>
                  </a:cubicBezTo>
                  <a:cubicBezTo>
                    <a:pt x="1945" y="2884"/>
                    <a:pt x="1996" y="2908"/>
                    <a:pt x="2049" y="2908"/>
                  </a:cubicBezTo>
                  <a:cubicBezTo>
                    <a:pt x="2156" y="2908"/>
                    <a:pt x="2269" y="2814"/>
                    <a:pt x="2212" y="2701"/>
                  </a:cubicBezTo>
                  <a:cubicBezTo>
                    <a:pt x="1705" y="1730"/>
                    <a:pt x="1072" y="843"/>
                    <a:pt x="311" y="40"/>
                  </a:cubicBezTo>
                  <a:cubicBezTo>
                    <a:pt x="284" y="12"/>
                    <a:pt x="252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4937;p40"/>
            <p:cNvSpPr/>
            <p:nvPr/>
          </p:nvSpPr>
          <p:spPr>
            <a:xfrm>
              <a:off x="3045125" y="1455725"/>
              <a:ext cx="61625" cy="64875"/>
            </a:xfrm>
            <a:custGeom>
              <a:avLst/>
              <a:gdLst/>
              <a:ahLst/>
              <a:cxnLst/>
              <a:rect l="l" t="t" r="r" b="b"/>
              <a:pathLst>
                <a:path w="2465" h="2595" extrusionOk="0">
                  <a:moveTo>
                    <a:pt x="258" y="0"/>
                  </a:moveTo>
                  <a:cubicBezTo>
                    <a:pt x="135" y="0"/>
                    <a:pt x="1" y="151"/>
                    <a:pt x="100" y="251"/>
                  </a:cubicBezTo>
                  <a:lnTo>
                    <a:pt x="2128" y="2532"/>
                  </a:lnTo>
                  <a:cubicBezTo>
                    <a:pt x="2161" y="2576"/>
                    <a:pt x="2202" y="2594"/>
                    <a:pt x="2243" y="2594"/>
                  </a:cubicBezTo>
                  <a:cubicBezTo>
                    <a:pt x="2358" y="2594"/>
                    <a:pt x="2464" y="2446"/>
                    <a:pt x="2339" y="2321"/>
                  </a:cubicBezTo>
                  <a:cubicBezTo>
                    <a:pt x="1705" y="1560"/>
                    <a:pt x="1029" y="800"/>
                    <a:pt x="353" y="39"/>
                  </a:cubicBezTo>
                  <a:cubicBezTo>
                    <a:pt x="326" y="12"/>
                    <a:pt x="293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4938;p40"/>
            <p:cNvSpPr/>
            <p:nvPr/>
          </p:nvSpPr>
          <p:spPr>
            <a:xfrm>
              <a:off x="3025125" y="1462675"/>
              <a:ext cx="44925" cy="46300"/>
            </a:xfrm>
            <a:custGeom>
              <a:avLst/>
              <a:gdLst/>
              <a:ahLst/>
              <a:cxnLst/>
              <a:rect l="l" t="t" r="r" b="b"/>
              <a:pathLst>
                <a:path w="1797" h="1852" extrusionOk="0">
                  <a:moveTo>
                    <a:pt x="193" y="1"/>
                  </a:moveTo>
                  <a:cubicBezTo>
                    <a:pt x="76" y="1"/>
                    <a:pt x="0" y="171"/>
                    <a:pt x="97" y="268"/>
                  </a:cubicBezTo>
                  <a:lnTo>
                    <a:pt x="1449" y="1789"/>
                  </a:lnTo>
                  <a:cubicBezTo>
                    <a:pt x="1493" y="1833"/>
                    <a:pt x="1540" y="1851"/>
                    <a:pt x="1583" y="1851"/>
                  </a:cubicBezTo>
                  <a:cubicBezTo>
                    <a:pt x="1705" y="1851"/>
                    <a:pt x="1796" y="1703"/>
                    <a:pt x="1703" y="1578"/>
                  </a:cubicBezTo>
                  <a:lnTo>
                    <a:pt x="308" y="57"/>
                  </a:lnTo>
                  <a:cubicBezTo>
                    <a:pt x="269" y="17"/>
                    <a:pt x="229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4939;p40"/>
            <p:cNvSpPr/>
            <p:nvPr/>
          </p:nvSpPr>
          <p:spPr>
            <a:xfrm>
              <a:off x="2469100" y="1522075"/>
              <a:ext cx="108175" cy="10700"/>
            </a:xfrm>
            <a:custGeom>
              <a:avLst/>
              <a:gdLst/>
              <a:ahLst/>
              <a:cxnLst/>
              <a:rect l="l" t="t" r="r" b="b"/>
              <a:pathLst>
                <a:path w="4327" h="428" extrusionOk="0">
                  <a:moveTo>
                    <a:pt x="210" y="1"/>
                  </a:moveTo>
                  <a:cubicBezTo>
                    <a:pt x="63" y="1"/>
                    <a:pt x="0" y="261"/>
                    <a:pt x="158" y="300"/>
                  </a:cubicBezTo>
                  <a:cubicBezTo>
                    <a:pt x="813" y="385"/>
                    <a:pt x="1478" y="427"/>
                    <a:pt x="2144" y="427"/>
                  </a:cubicBezTo>
                  <a:cubicBezTo>
                    <a:pt x="2809" y="427"/>
                    <a:pt x="3475" y="385"/>
                    <a:pt x="4129" y="300"/>
                  </a:cubicBezTo>
                  <a:cubicBezTo>
                    <a:pt x="4327" y="261"/>
                    <a:pt x="4266" y="1"/>
                    <a:pt x="4085" y="1"/>
                  </a:cubicBezTo>
                  <a:cubicBezTo>
                    <a:pt x="4072" y="1"/>
                    <a:pt x="4059" y="2"/>
                    <a:pt x="4045" y="5"/>
                  </a:cubicBezTo>
                  <a:cubicBezTo>
                    <a:pt x="3411" y="89"/>
                    <a:pt x="2777" y="131"/>
                    <a:pt x="2144" y="131"/>
                  </a:cubicBezTo>
                  <a:cubicBezTo>
                    <a:pt x="1510" y="131"/>
                    <a:pt x="876" y="89"/>
                    <a:pt x="243" y="5"/>
                  </a:cubicBezTo>
                  <a:cubicBezTo>
                    <a:pt x="231" y="2"/>
                    <a:pt x="221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4940;p40"/>
            <p:cNvSpPr/>
            <p:nvPr/>
          </p:nvSpPr>
          <p:spPr>
            <a:xfrm>
              <a:off x="2427650" y="1493650"/>
              <a:ext cx="79200" cy="14925"/>
            </a:xfrm>
            <a:custGeom>
              <a:avLst/>
              <a:gdLst/>
              <a:ahLst/>
              <a:cxnLst/>
              <a:rect l="l" t="t" r="r" b="b"/>
              <a:pathLst>
                <a:path w="3168" h="597" extrusionOk="0">
                  <a:moveTo>
                    <a:pt x="2999" y="1"/>
                  </a:moveTo>
                  <a:lnTo>
                    <a:pt x="211" y="297"/>
                  </a:lnTo>
                  <a:cubicBezTo>
                    <a:pt x="12" y="297"/>
                    <a:pt x="0" y="596"/>
                    <a:pt x="176" y="596"/>
                  </a:cubicBezTo>
                  <a:cubicBezTo>
                    <a:pt x="187" y="596"/>
                    <a:pt x="198" y="595"/>
                    <a:pt x="211" y="592"/>
                  </a:cubicBezTo>
                  <a:lnTo>
                    <a:pt x="2999" y="339"/>
                  </a:lnTo>
                  <a:cubicBezTo>
                    <a:pt x="3168" y="297"/>
                    <a:pt x="3168" y="1"/>
                    <a:pt x="2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9" name="Google Shape;1528;p107"/>
          <p:cNvSpPr/>
          <p:nvPr/>
        </p:nvSpPr>
        <p:spPr>
          <a:xfrm>
            <a:off x="1547436" y="4791763"/>
            <a:ext cx="763815" cy="733071"/>
          </a:xfrm>
          <a:custGeom>
            <a:avLst/>
            <a:gdLst/>
            <a:ahLst/>
            <a:cxnLst/>
            <a:rect l="l" t="t" r="r" b="b"/>
            <a:pathLst>
              <a:path w="9527" h="10910" extrusionOk="0">
                <a:moveTo>
                  <a:pt x="6469" y="703"/>
                </a:moveTo>
                <a:cubicBezTo>
                  <a:pt x="6892" y="703"/>
                  <a:pt x="7325" y="915"/>
                  <a:pt x="7550" y="1276"/>
                </a:cubicBezTo>
                <a:cubicBezTo>
                  <a:pt x="8169" y="2324"/>
                  <a:pt x="6073" y="3014"/>
                  <a:pt x="5216" y="3276"/>
                </a:cubicBezTo>
                <a:cubicBezTo>
                  <a:pt x="5192" y="2586"/>
                  <a:pt x="5192" y="1871"/>
                  <a:pt x="5502" y="1276"/>
                </a:cubicBezTo>
                <a:cubicBezTo>
                  <a:pt x="5706" y="879"/>
                  <a:pt x="6084" y="703"/>
                  <a:pt x="6469" y="703"/>
                </a:cubicBezTo>
                <a:close/>
                <a:moveTo>
                  <a:pt x="2124" y="779"/>
                </a:moveTo>
                <a:cubicBezTo>
                  <a:pt x="2651" y="779"/>
                  <a:pt x="3356" y="1233"/>
                  <a:pt x="3573" y="1466"/>
                </a:cubicBezTo>
                <a:cubicBezTo>
                  <a:pt x="4025" y="1967"/>
                  <a:pt x="4287" y="2633"/>
                  <a:pt x="4311" y="3300"/>
                </a:cubicBezTo>
                <a:cubicBezTo>
                  <a:pt x="3216" y="3014"/>
                  <a:pt x="929" y="2562"/>
                  <a:pt x="1596" y="1085"/>
                </a:cubicBezTo>
                <a:cubicBezTo>
                  <a:pt x="1704" y="863"/>
                  <a:pt x="1897" y="779"/>
                  <a:pt x="2124" y="779"/>
                </a:cubicBezTo>
                <a:close/>
                <a:moveTo>
                  <a:pt x="2832" y="4157"/>
                </a:moveTo>
                <a:cubicBezTo>
                  <a:pt x="3208" y="4157"/>
                  <a:pt x="3583" y="4164"/>
                  <a:pt x="3954" y="4181"/>
                </a:cubicBezTo>
                <a:cubicBezTo>
                  <a:pt x="3859" y="4396"/>
                  <a:pt x="3739" y="4634"/>
                  <a:pt x="3668" y="4848"/>
                </a:cubicBezTo>
                <a:cubicBezTo>
                  <a:pt x="3528" y="5221"/>
                  <a:pt x="3297" y="6326"/>
                  <a:pt x="2795" y="6326"/>
                </a:cubicBezTo>
                <a:cubicBezTo>
                  <a:pt x="2784" y="6326"/>
                  <a:pt x="2774" y="6326"/>
                  <a:pt x="2763" y="6325"/>
                </a:cubicBezTo>
                <a:cubicBezTo>
                  <a:pt x="2749" y="6323"/>
                  <a:pt x="2735" y="6322"/>
                  <a:pt x="2722" y="6322"/>
                </a:cubicBezTo>
                <a:cubicBezTo>
                  <a:pt x="2335" y="6322"/>
                  <a:pt x="2349" y="6969"/>
                  <a:pt x="2763" y="7015"/>
                </a:cubicBezTo>
                <a:cubicBezTo>
                  <a:pt x="2804" y="7019"/>
                  <a:pt x="2844" y="7021"/>
                  <a:pt x="2882" y="7021"/>
                </a:cubicBezTo>
                <a:cubicBezTo>
                  <a:pt x="3940" y="7021"/>
                  <a:pt x="4090" y="5481"/>
                  <a:pt x="4549" y="4562"/>
                </a:cubicBezTo>
                <a:cubicBezTo>
                  <a:pt x="4872" y="5702"/>
                  <a:pt x="5563" y="7114"/>
                  <a:pt x="6641" y="7114"/>
                </a:cubicBezTo>
                <a:cubicBezTo>
                  <a:pt x="6757" y="7114"/>
                  <a:pt x="6877" y="7097"/>
                  <a:pt x="7002" y="7063"/>
                </a:cubicBezTo>
                <a:cubicBezTo>
                  <a:pt x="7418" y="6953"/>
                  <a:pt x="7291" y="6382"/>
                  <a:pt x="6917" y="6382"/>
                </a:cubicBezTo>
                <a:cubicBezTo>
                  <a:pt x="6883" y="6382"/>
                  <a:pt x="6848" y="6386"/>
                  <a:pt x="6811" y="6396"/>
                </a:cubicBezTo>
                <a:cubicBezTo>
                  <a:pt x="6750" y="6414"/>
                  <a:pt x="6690" y="6422"/>
                  <a:pt x="6631" y="6422"/>
                </a:cubicBezTo>
                <a:cubicBezTo>
                  <a:pt x="5899" y="6422"/>
                  <a:pt x="5411" y="5108"/>
                  <a:pt x="5168" y="4181"/>
                </a:cubicBezTo>
                <a:cubicBezTo>
                  <a:pt x="5362" y="4177"/>
                  <a:pt x="5554" y="4175"/>
                  <a:pt x="5746" y="4175"/>
                </a:cubicBezTo>
                <a:cubicBezTo>
                  <a:pt x="6738" y="4175"/>
                  <a:pt x="7719" y="4228"/>
                  <a:pt x="8717" y="4348"/>
                </a:cubicBezTo>
                <a:cubicBezTo>
                  <a:pt x="8812" y="6301"/>
                  <a:pt x="8812" y="8230"/>
                  <a:pt x="8764" y="10159"/>
                </a:cubicBezTo>
                <a:cubicBezTo>
                  <a:pt x="7574" y="10159"/>
                  <a:pt x="6407" y="10135"/>
                  <a:pt x="5240" y="10111"/>
                </a:cubicBezTo>
                <a:cubicBezTo>
                  <a:pt x="5176" y="10110"/>
                  <a:pt x="5111" y="10109"/>
                  <a:pt x="5046" y="10109"/>
                </a:cubicBezTo>
                <a:cubicBezTo>
                  <a:pt x="4285" y="10109"/>
                  <a:pt x="3481" y="10191"/>
                  <a:pt x="2695" y="10191"/>
                </a:cubicBezTo>
                <a:cubicBezTo>
                  <a:pt x="2306" y="10191"/>
                  <a:pt x="1921" y="10171"/>
                  <a:pt x="1548" y="10111"/>
                </a:cubicBezTo>
                <a:cubicBezTo>
                  <a:pt x="572" y="9968"/>
                  <a:pt x="763" y="8134"/>
                  <a:pt x="763" y="7444"/>
                </a:cubicBezTo>
                <a:cubicBezTo>
                  <a:pt x="834" y="6372"/>
                  <a:pt x="834" y="5277"/>
                  <a:pt x="763" y="4229"/>
                </a:cubicBezTo>
                <a:cubicBezTo>
                  <a:pt x="1455" y="4183"/>
                  <a:pt x="2147" y="4157"/>
                  <a:pt x="2832" y="4157"/>
                </a:cubicBezTo>
                <a:close/>
                <a:moveTo>
                  <a:pt x="6582" y="1"/>
                </a:moveTo>
                <a:cubicBezTo>
                  <a:pt x="6112" y="1"/>
                  <a:pt x="5639" y="161"/>
                  <a:pt x="5311" y="466"/>
                </a:cubicBezTo>
                <a:cubicBezTo>
                  <a:pt x="4930" y="800"/>
                  <a:pt x="4692" y="1276"/>
                  <a:pt x="4621" y="1776"/>
                </a:cubicBezTo>
                <a:cubicBezTo>
                  <a:pt x="4406" y="1371"/>
                  <a:pt x="4144" y="1014"/>
                  <a:pt x="3811" y="728"/>
                </a:cubicBezTo>
                <a:cubicBezTo>
                  <a:pt x="3394" y="369"/>
                  <a:pt x="2805" y="140"/>
                  <a:pt x="2240" y="140"/>
                </a:cubicBezTo>
                <a:cubicBezTo>
                  <a:pt x="1869" y="140"/>
                  <a:pt x="1508" y="239"/>
                  <a:pt x="1215" y="466"/>
                </a:cubicBezTo>
                <a:cubicBezTo>
                  <a:pt x="477" y="1062"/>
                  <a:pt x="906" y="2324"/>
                  <a:pt x="1453" y="2872"/>
                </a:cubicBezTo>
                <a:cubicBezTo>
                  <a:pt x="1715" y="3133"/>
                  <a:pt x="2025" y="3324"/>
                  <a:pt x="2382" y="3467"/>
                </a:cubicBezTo>
                <a:cubicBezTo>
                  <a:pt x="1715" y="3467"/>
                  <a:pt x="1048" y="3514"/>
                  <a:pt x="382" y="3586"/>
                </a:cubicBezTo>
                <a:lnTo>
                  <a:pt x="310" y="3610"/>
                </a:lnTo>
                <a:cubicBezTo>
                  <a:pt x="143" y="3610"/>
                  <a:pt x="1" y="3753"/>
                  <a:pt x="48" y="3943"/>
                </a:cubicBezTo>
                <a:cubicBezTo>
                  <a:pt x="215" y="5301"/>
                  <a:pt x="72" y="6682"/>
                  <a:pt x="72" y="8039"/>
                </a:cubicBezTo>
                <a:cubicBezTo>
                  <a:pt x="72" y="8849"/>
                  <a:pt x="96" y="9968"/>
                  <a:pt x="763" y="10516"/>
                </a:cubicBezTo>
                <a:cubicBezTo>
                  <a:pt x="1119" y="10826"/>
                  <a:pt x="1647" y="10909"/>
                  <a:pt x="2195" y="10909"/>
                </a:cubicBezTo>
                <a:cubicBezTo>
                  <a:pt x="2782" y="10909"/>
                  <a:pt x="3391" y="10814"/>
                  <a:pt x="3835" y="10802"/>
                </a:cubicBezTo>
                <a:cubicBezTo>
                  <a:pt x="4033" y="10799"/>
                  <a:pt x="4232" y="10798"/>
                  <a:pt x="4430" y="10798"/>
                </a:cubicBezTo>
                <a:cubicBezTo>
                  <a:pt x="5791" y="10798"/>
                  <a:pt x="7141" y="10853"/>
                  <a:pt x="8503" y="10853"/>
                </a:cubicBezTo>
                <a:cubicBezTo>
                  <a:pt x="8701" y="10853"/>
                  <a:pt x="8899" y="10852"/>
                  <a:pt x="9098" y="10849"/>
                </a:cubicBezTo>
                <a:cubicBezTo>
                  <a:pt x="9312" y="10849"/>
                  <a:pt x="9455" y="10683"/>
                  <a:pt x="9455" y="10492"/>
                </a:cubicBezTo>
                <a:cubicBezTo>
                  <a:pt x="9503" y="8349"/>
                  <a:pt x="9526" y="6206"/>
                  <a:pt x="9383" y="4062"/>
                </a:cubicBezTo>
                <a:cubicBezTo>
                  <a:pt x="9383" y="3896"/>
                  <a:pt x="9264" y="3776"/>
                  <a:pt x="9122" y="3729"/>
                </a:cubicBezTo>
                <a:cubicBezTo>
                  <a:pt x="8264" y="3610"/>
                  <a:pt x="7383" y="3538"/>
                  <a:pt x="6526" y="3514"/>
                </a:cubicBezTo>
                <a:cubicBezTo>
                  <a:pt x="7788" y="2943"/>
                  <a:pt x="8955" y="1990"/>
                  <a:pt x="7931" y="609"/>
                </a:cubicBezTo>
                <a:cubicBezTo>
                  <a:pt x="7618" y="197"/>
                  <a:pt x="7102" y="1"/>
                  <a:pt x="65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356;p51"/>
          <p:cNvSpPr/>
          <p:nvPr/>
        </p:nvSpPr>
        <p:spPr>
          <a:xfrm rot="14901727">
            <a:off x="2725580" y="4168722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356;p51"/>
          <p:cNvSpPr/>
          <p:nvPr/>
        </p:nvSpPr>
        <p:spPr>
          <a:xfrm rot="3514718">
            <a:off x="6908674" y="1727201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2" name="Google Shape;1635;p108"/>
          <p:cNvGrpSpPr/>
          <p:nvPr/>
        </p:nvGrpSpPr>
        <p:grpSpPr>
          <a:xfrm>
            <a:off x="5292080" y="5087641"/>
            <a:ext cx="770492" cy="663816"/>
            <a:chOff x="1062700" y="4063375"/>
            <a:chExt cx="274475" cy="260125"/>
          </a:xfrm>
        </p:grpSpPr>
        <p:sp>
          <p:nvSpPr>
            <p:cNvPr id="43" name="Google Shape;1636;p108"/>
            <p:cNvSpPr/>
            <p:nvPr/>
          </p:nvSpPr>
          <p:spPr>
            <a:xfrm>
              <a:off x="1097825" y="4274150"/>
              <a:ext cx="20850" cy="20850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05" y="0"/>
                  </a:moveTo>
                  <a:cubicBezTo>
                    <a:pt x="167" y="0"/>
                    <a:pt x="0" y="191"/>
                    <a:pt x="0" y="429"/>
                  </a:cubicBezTo>
                  <a:cubicBezTo>
                    <a:pt x="0" y="643"/>
                    <a:pt x="167" y="834"/>
                    <a:pt x="405" y="834"/>
                  </a:cubicBezTo>
                  <a:cubicBezTo>
                    <a:pt x="643" y="834"/>
                    <a:pt x="834" y="643"/>
                    <a:pt x="834" y="429"/>
                  </a:cubicBezTo>
                  <a:cubicBezTo>
                    <a:pt x="834" y="191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637;p108"/>
            <p:cNvSpPr/>
            <p:nvPr/>
          </p:nvSpPr>
          <p:spPr>
            <a:xfrm>
              <a:off x="1085900" y="4115775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34" y="1"/>
                  </a:moveTo>
                  <a:cubicBezTo>
                    <a:pt x="1" y="1"/>
                    <a:pt x="1" y="477"/>
                    <a:pt x="334" y="477"/>
                  </a:cubicBezTo>
                  <a:lnTo>
                    <a:pt x="1144" y="477"/>
                  </a:lnTo>
                  <a:cubicBezTo>
                    <a:pt x="1454" y="477"/>
                    <a:pt x="1454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638;p108"/>
            <p:cNvSpPr/>
            <p:nvPr/>
          </p:nvSpPr>
          <p:spPr>
            <a:xfrm>
              <a:off x="1084725" y="4142575"/>
              <a:ext cx="37525" cy="12525"/>
            </a:xfrm>
            <a:custGeom>
              <a:avLst/>
              <a:gdLst/>
              <a:ahLst/>
              <a:cxnLst/>
              <a:rect l="l" t="t" r="r" b="b"/>
              <a:pathLst>
                <a:path w="1501" h="501" extrusionOk="0">
                  <a:moveTo>
                    <a:pt x="310" y="0"/>
                  </a:moveTo>
                  <a:cubicBezTo>
                    <a:pt x="0" y="0"/>
                    <a:pt x="0" y="500"/>
                    <a:pt x="310" y="500"/>
                  </a:cubicBezTo>
                  <a:lnTo>
                    <a:pt x="1191" y="500"/>
                  </a:lnTo>
                  <a:cubicBezTo>
                    <a:pt x="1501" y="500"/>
                    <a:pt x="1501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639;p108"/>
            <p:cNvSpPr/>
            <p:nvPr/>
          </p:nvSpPr>
          <p:spPr>
            <a:xfrm>
              <a:off x="1085900" y="4173350"/>
              <a:ext cx="39400" cy="12700"/>
            </a:xfrm>
            <a:custGeom>
              <a:avLst/>
              <a:gdLst/>
              <a:ahLst/>
              <a:cxnLst/>
              <a:rect l="l" t="t" r="r" b="b"/>
              <a:pathLst>
                <a:path w="1576" h="508" extrusionOk="0">
                  <a:moveTo>
                    <a:pt x="1232" y="0"/>
                  </a:moveTo>
                  <a:cubicBezTo>
                    <a:pt x="1212" y="0"/>
                    <a:pt x="1190" y="2"/>
                    <a:pt x="1168" y="8"/>
                  </a:cubicBezTo>
                  <a:cubicBezTo>
                    <a:pt x="882" y="31"/>
                    <a:pt x="596" y="31"/>
                    <a:pt x="310" y="31"/>
                  </a:cubicBezTo>
                  <a:cubicBezTo>
                    <a:pt x="1" y="31"/>
                    <a:pt x="1" y="508"/>
                    <a:pt x="310" y="508"/>
                  </a:cubicBezTo>
                  <a:cubicBezTo>
                    <a:pt x="644" y="508"/>
                    <a:pt x="977" y="484"/>
                    <a:pt x="1311" y="436"/>
                  </a:cubicBezTo>
                  <a:cubicBezTo>
                    <a:pt x="1576" y="392"/>
                    <a:pt x="1493" y="0"/>
                    <a:pt x="1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640;p108"/>
            <p:cNvSpPr/>
            <p:nvPr/>
          </p:nvSpPr>
          <p:spPr>
            <a:xfrm>
              <a:off x="1167475" y="4274150"/>
              <a:ext cx="20850" cy="20850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05" y="0"/>
                  </a:moveTo>
                  <a:cubicBezTo>
                    <a:pt x="191" y="0"/>
                    <a:pt x="0" y="191"/>
                    <a:pt x="0" y="405"/>
                  </a:cubicBezTo>
                  <a:cubicBezTo>
                    <a:pt x="0" y="643"/>
                    <a:pt x="191" y="834"/>
                    <a:pt x="405" y="834"/>
                  </a:cubicBezTo>
                  <a:cubicBezTo>
                    <a:pt x="643" y="834"/>
                    <a:pt x="834" y="643"/>
                    <a:pt x="834" y="405"/>
                  </a:cubicBezTo>
                  <a:cubicBezTo>
                    <a:pt x="834" y="191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641;p108"/>
            <p:cNvSpPr/>
            <p:nvPr/>
          </p:nvSpPr>
          <p:spPr>
            <a:xfrm>
              <a:off x="1155575" y="4115775"/>
              <a:ext cx="36925" cy="11925"/>
            </a:xfrm>
            <a:custGeom>
              <a:avLst/>
              <a:gdLst/>
              <a:ahLst/>
              <a:cxnLst/>
              <a:rect l="l" t="t" r="r" b="b"/>
              <a:pathLst>
                <a:path w="1477" h="477" extrusionOk="0">
                  <a:moveTo>
                    <a:pt x="310" y="1"/>
                  </a:moveTo>
                  <a:cubicBezTo>
                    <a:pt x="0" y="1"/>
                    <a:pt x="0" y="477"/>
                    <a:pt x="310" y="477"/>
                  </a:cubicBezTo>
                  <a:lnTo>
                    <a:pt x="1143" y="477"/>
                  </a:lnTo>
                  <a:cubicBezTo>
                    <a:pt x="1477" y="477"/>
                    <a:pt x="1477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642;p108"/>
            <p:cNvSpPr/>
            <p:nvPr/>
          </p:nvSpPr>
          <p:spPr>
            <a:xfrm>
              <a:off x="1154375" y="4141975"/>
              <a:ext cx="37525" cy="11925"/>
            </a:xfrm>
            <a:custGeom>
              <a:avLst/>
              <a:gdLst/>
              <a:ahLst/>
              <a:cxnLst/>
              <a:rect l="l" t="t" r="r" b="b"/>
              <a:pathLst>
                <a:path w="1501" h="477" extrusionOk="0">
                  <a:moveTo>
                    <a:pt x="334" y="0"/>
                  </a:moveTo>
                  <a:cubicBezTo>
                    <a:pt x="0" y="0"/>
                    <a:pt x="0" y="477"/>
                    <a:pt x="334" y="477"/>
                  </a:cubicBezTo>
                  <a:lnTo>
                    <a:pt x="1191" y="477"/>
                  </a:lnTo>
                  <a:cubicBezTo>
                    <a:pt x="1501" y="477"/>
                    <a:pt x="1501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643;p108"/>
            <p:cNvSpPr/>
            <p:nvPr/>
          </p:nvSpPr>
          <p:spPr>
            <a:xfrm>
              <a:off x="1156750" y="4172850"/>
              <a:ext cx="38350" cy="12600"/>
            </a:xfrm>
            <a:custGeom>
              <a:avLst/>
              <a:gdLst/>
              <a:ahLst/>
              <a:cxnLst/>
              <a:rect l="l" t="t" r="r" b="b"/>
              <a:pathLst>
                <a:path w="1534" h="504" extrusionOk="0">
                  <a:moveTo>
                    <a:pt x="1187" y="0"/>
                  </a:moveTo>
                  <a:cubicBezTo>
                    <a:pt x="1173" y="0"/>
                    <a:pt x="1159" y="1"/>
                    <a:pt x="1144" y="4"/>
                  </a:cubicBezTo>
                  <a:cubicBezTo>
                    <a:pt x="942" y="21"/>
                    <a:pt x="728" y="38"/>
                    <a:pt x="519" y="38"/>
                  </a:cubicBezTo>
                  <a:cubicBezTo>
                    <a:pt x="432" y="38"/>
                    <a:pt x="346" y="35"/>
                    <a:pt x="263" y="28"/>
                  </a:cubicBezTo>
                  <a:cubicBezTo>
                    <a:pt x="1" y="51"/>
                    <a:pt x="1" y="456"/>
                    <a:pt x="263" y="504"/>
                  </a:cubicBezTo>
                  <a:cubicBezTo>
                    <a:pt x="596" y="504"/>
                    <a:pt x="930" y="480"/>
                    <a:pt x="1263" y="432"/>
                  </a:cubicBezTo>
                  <a:cubicBezTo>
                    <a:pt x="1534" y="387"/>
                    <a:pt x="1441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644;p108"/>
            <p:cNvSpPr/>
            <p:nvPr/>
          </p:nvSpPr>
          <p:spPr>
            <a:xfrm>
              <a:off x="1062700" y="4063375"/>
              <a:ext cx="274475" cy="260125"/>
            </a:xfrm>
            <a:custGeom>
              <a:avLst/>
              <a:gdLst/>
              <a:ahLst/>
              <a:cxnLst/>
              <a:rect l="l" t="t" r="r" b="b"/>
              <a:pathLst>
                <a:path w="10979" h="10405" extrusionOk="0">
                  <a:moveTo>
                    <a:pt x="7919" y="748"/>
                  </a:moveTo>
                  <a:cubicBezTo>
                    <a:pt x="8615" y="748"/>
                    <a:pt x="8794" y="2716"/>
                    <a:pt x="8930" y="3192"/>
                  </a:cubicBezTo>
                  <a:cubicBezTo>
                    <a:pt x="9431" y="5121"/>
                    <a:pt x="10074" y="7002"/>
                    <a:pt x="10264" y="9003"/>
                  </a:cubicBezTo>
                  <a:cubicBezTo>
                    <a:pt x="9621" y="9122"/>
                    <a:pt x="9002" y="9360"/>
                    <a:pt x="8359" y="9455"/>
                  </a:cubicBezTo>
                  <a:cubicBezTo>
                    <a:pt x="7692" y="6717"/>
                    <a:pt x="7168" y="3954"/>
                    <a:pt x="6573" y="1216"/>
                  </a:cubicBezTo>
                  <a:cubicBezTo>
                    <a:pt x="7002" y="1073"/>
                    <a:pt x="7406" y="882"/>
                    <a:pt x="7811" y="763"/>
                  </a:cubicBezTo>
                  <a:cubicBezTo>
                    <a:pt x="7848" y="753"/>
                    <a:pt x="7884" y="748"/>
                    <a:pt x="7919" y="748"/>
                  </a:cubicBezTo>
                  <a:close/>
                  <a:moveTo>
                    <a:pt x="2123" y="1096"/>
                  </a:moveTo>
                  <a:cubicBezTo>
                    <a:pt x="2923" y="1096"/>
                    <a:pt x="2644" y="3174"/>
                    <a:pt x="2691" y="3692"/>
                  </a:cubicBezTo>
                  <a:cubicBezTo>
                    <a:pt x="2763" y="5669"/>
                    <a:pt x="3001" y="7669"/>
                    <a:pt x="2763" y="9646"/>
                  </a:cubicBezTo>
                  <a:cubicBezTo>
                    <a:pt x="2229" y="9646"/>
                    <a:pt x="1711" y="9707"/>
                    <a:pt x="1196" y="9707"/>
                  </a:cubicBezTo>
                  <a:cubicBezTo>
                    <a:pt x="1067" y="9707"/>
                    <a:pt x="938" y="9703"/>
                    <a:pt x="810" y="9693"/>
                  </a:cubicBezTo>
                  <a:cubicBezTo>
                    <a:pt x="714" y="6883"/>
                    <a:pt x="810" y="4073"/>
                    <a:pt x="810" y="1263"/>
                  </a:cubicBezTo>
                  <a:cubicBezTo>
                    <a:pt x="1238" y="1216"/>
                    <a:pt x="1667" y="1120"/>
                    <a:pt x="2096" y="1096"/>
                  </a:cubicBezTo>
                  <a:cubicBezTo>
                    <a:pt x="2105" y="1096"/>
                    <a:pt x="2114" y="1096"/>
                    <a:pt x="2123" y="1096"/>
                  </a:cubicBezTo>
                  <a:close/>
                  <a:moveTo>
                    <a:pt x="4909" y="1096"/>
                  </a:moveTo>
                  <a:cubicBezTo>
                    <a:pt x="5710" y="1096"/>
                    <a:pt x="5454" y="3174"/>
                    <a:pt x="5477" y="3692"/>
                  </a:cubicBezTo>
                  <a:cubicBezTo>
                    <a:pt x="5549" y="5669"/>
                    <a:pt x="5787" y="7669"/>
                    <a:pt x="5549" y="9646"/>
                  </a:cubicBezTo>
                  <a:cubicBezTo>
                    <a:pt x="5034" y="9646"/>
                    <a:pt x="4505" y="9707"/>
                    <a:pt x="3984" y="9707"/>
                  </a:cubicBezTo>
                  <a:cubicBezTo>
                    <a:pt x="3854" y="9707"/>
                    <a:pt x="3725" y="9703"/>
                    <a:pt x="3596" y="9693"/>
                  </a:cubicBezTo>
                  <a:cubicBezTo>
                    <a:pt x="3501" y="6883"/>
                    <a:pt x="3596" y="4073"/>
                    <a:pt x="3596" y="1263"/>
                  </a:cubicBezTo>
                  <a:cubicBezTo>
                    <a:pt x="4025" y="1216"/>
                    <a:pt x="4453" y="1120"/>
                    <a:pt x="4882" y="1096"/>
                  </a:cubicBezTo>
                  <a:cubicBezTo>
                    <a:pt x="4891" y="1096"/>
                    <a:pt x="4900" y="1096"/>
                    <a:pt x="4909" y="1096"/>
                  </a:cubicBezTo>
                  <a:close/>
                  <a:moveTo>
                    <a:pt x="8216" y="1"/>
                  </a:moveTo>
                  <a:cubicBezTo>
                    <a:pt x="7454" y="25"/>
                    <a:pt x="6811" y="430"/>
                    <a:pt x="6097" y="644"/>
                  </a:cubicBezTo>
                  <a:cubicBezTo>
                    <a:pt x="6025" y="644"/>
                    <a:pt x="5954" y="692"/>
                    <a:pt x="5906" y="739"/>
                  </a:cubicBezTo>
                  <a:cubicBezTo>
                    <a:pt x="5811" y="596"/>
                    <a:pt x="5644" y="477"/>
                    <a:pt x="5477" y="453"/>
                  </a:cubicBezTo>
                  <a:cubicBezTo>
                    <a:pt x="5317" y="423"/>
                    <a:pt x="5159" y="411"/>
                    <a:pt x="5002" y="411"/>
                  </a:cubicBezTo>
                  <a:cubicBezTo>
                    <a:pt x="4414" y="411"/>
                    <a:pt x="3846" y="583"/>
                    <a:pt x="3263" y="620"/>
                  </a:cubicBezTo>
                  <a:cubicBezTo>
                    <a:pt x="3215" y="620"/>
                    <a:pt x="3144" y="620"/>
                    <a:pt x="3096" y="644"/>
                  </a:cubicBezTo>
                  <a:lnTo>
                    <a:pt x="3048" y="668"/>
                  </a:lnTo>
                  <a:cubicBezTo>
                    <a:pt x="2953" y="573"/>
                    <a:pt x="2834" y="477"/>
                    <a:pt x="2667" y="453"/>
                  </a:cubicBezTo>
                  <a:cubicBezTo>
                    <a:pt x="2512" y="423"/>
                    <a:pt x="2358" y="411"/>
                    <a:pt x="2204" y="411"/>
                  </a:cubicBezTo>
                  <a:cubicBezTo>
                    <a:pt x="1628" y="411"/>
                    <a:pt x="1059" y="583"/>
                    <a:pt x="476" y="620"/>
                  </a:cubicBezTo>
                  <a:cubicBezTo>
                    <a:pt x="405" y="620"/>
                    <a:pt x="357" y="644"/>
                    <a:pt x="310" y="668"/>
                  </a:cubicBezTo>
                  <a:cubicBezTo>
                    <a:pt x="191" y="715"/>
                    <a:pt x="119" y="834"/>
                    <a:pt x="119" y="954"/>
                  </a:cubicBezTo>
                  <a:cubicBezTo>
                    <a:pt x="119" y="3978"/>
                    <a:pt x="0" y="7002"/>
                    <a:pt x="119" y="10003"/>
                  </a:cubicBezTo>
                  <a:cubicBezTo>
                    <a:pt x="119" y="10194"/>
                    <a:pt x="286" y="10360"/>
                    <a:pt x="476" y="10360"/>
                  </a:cubicBezTo>
                  <a:cubicBezTo>
                    <a:pt x="711" y="10393"/>
                    <a:pt x="946" y="10404"/>
                    <a:pt x="1181" y="10404"/>
                  </a:cubicBezTo>
                  <a:cubicBezTo>
                    <a:pt x="1691" y="10404"/>
                    <a:pt x="2201" y="10351"/>
                    <a:pt x="2711" y="10351"/>
                  </a:cubicBezTo>
                  <a:cubicBezTo>
                    <a:pt x="2823" y="10351"/>
                    <a:pt x="2936" y="10354"/>
                    <a:pt x="3048" y="10360"/>
                  </a:cubicBezTo>
                  <a:cubicBezTo>
                    <a:pt x="3096" y="10360"/>
                    <a:pt x="3144" y="10360"/>
                    <a:pt x="3191" y="10336"/>
                  </a:cubicBezTo>
                  <a:lnTo>
                    <a:pt x="3263" y="10360"/>
                  </a:lnTo>
                  <a:cubicBezTo>
                    <a:pt x="3487" y="10385"/>
                    <a:pt x="3711" y="10394"/>
                    <a:pt x="3936" y="10394"/>
                  </a:cubicBezTo>
                  <a:cubicBezTo>
                    <a:pt x="4441" y="10394"/>
                    <a:pt x="4948" y="10350"/>
                    <a:pt x="5462" y="10350"/>
                  </a:cubicBezTo>
                  <a:cubicBezTo>
                    <a:pt x="5594" y="10350"/>
                    <a:pt x="5726" y="10353"/>
                    <a:pt x="5858" y="10360"/>
                  </a:cubicBezTo>
                  <a:cubicBezTo>
                    <a:pt x="6001" y="10360"/>
                    <a:pt x="6144" y="10241"/>
                    <a:pt x="6192" y="10098"/>
                  </a:cubicBezTo>
                  <a:cubicBezTo>
                    <a:pt x="6549" y="7526"/>
                    <a:pt x="6120" y="5002"/>
                    <a:pt x="6144" y="2430"/>
                  </a:cubicBezTo>
                  <a:lnTo>
                    <a:pt x="6144" y="2430"/>
                  </a:lnTo>
                  <a:cubicBezTo>
                    <a:pt x="6668" y="4931"/>
                    <a:pt x="7144" y="7431"/>
                    <a:pt x="7764" y="9908"/>
                  </a:cubicBezTo>
                  <a:cubicBezTo>
                    <a:pt x="7811" y="10074"/>
                    <a:pt x="7954" y="10170"/>
                    <a:pt x="8097" y="10170"/>
                  </a:cubicBezTo>
                  <a:cubicBezTo>
                    <a:pt x="9002" y="10098"/>
                    <a:pt x="9835" y="9765"/>
                    <a:pt x="10717" y="9598"/>
                  </a:cubicBezTo>
                  <a:cubicBezTo>
                    <a:pt x="10883" y="9574"/>
                    <a:pt x="10979" y="9431"/>
                    <a:pt x="10979" y="9265"/>
                  </a:cubicBezTo>
                  <a:cubicBezTo>
                    <a:pt x="10788" y="6598"/>
                    <a:pt x="9740" y="4097"/>
                    <a:pt x="9240" y="1477"/>
                  </a:cubicBezTo>
                  <a:cubicBezTo>
                    <a:pt x="9121" y="930"/>
                    <a:pt x="8954" y="1"/>
                    <a:pt x="8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1645;p108"/>
            <p:cNvSpPr/>
            <p:nvPr/>
          </p:nvSpPr>
          <p:spPr>
            <a:xfrm>
              <a:off x="1281775" y="4263425"/>
              <a:ext cx="20875" cy="20875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6" y="1"/>
                  </a:moveTo>
                  <a:cubicBezTo>
                    <a:pt x="167" y="1"/>
                    <a:pt x="1" y="167"/>
                    <a:pt x="1" y="405"/>
                  </a:cubicBezTo>
                  <a:cubicBezTo>
                    <a:pt x="1" y="644"/>
                    <a:pt x="167" y="834"/>
                    <a:pt x="406" y="834"/>
                  </a:cubicBezTo>
                  <a:cubicBezTo>
                    <a:pt x="644" y="834"/>
                    <a:pt x="834" y="644"/>
                    <a:pt x="834" y="405"/>
                  </a:cubicBezTo>
                  <a:cubicBezTo>
                    <a:pt x="834" y="167"/>
                    <a:pt x="644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646;p108"/>
            <p:cNvSpPr/>
            <p:nvPr/>
          </p:nvSpPr>
          <p:spPr>
            <a:xfrm>
              <a:off x="1235300" y="4107250"/>
              <a:ext cx="37025" cy="15900"/>
            </a:xfrm>
            <a:custGeom>
              <a:avLst/>
              <a:gdLst/>
              <a:ahLst/>
              <a:cxnLst/>
              <a:rect l="l" t="t" r="r" b="b"/>
              <a:pathLst>
                <a:path w="1481" h="636" extrusionOk="0">
                  <a:moveTo>
                    <a:pt x="1134" y="1"/>
                  </a:moveTo>
                  <a:cubicBezTo>
                    <a:pt x="1115" y="1"/>
                    <a:pt x="1095" y="3"/>
                    <a:pt x="1074" y="8"/>
                  </a:cubicBezTo>
                  <a:lnTo>
                    <a:pt x="264" y="175"/>
                  </a:lnTo>
                  <a:cubicBezTo>
                    <a:pt x="0" y="263"/>
                    <a:pt x="82" y="635"/>
                    <a:pt x="321" y="635"/>
                  </a:cubicBezTo>
                  <a:cubicBezTo>
                    <a:pt x="341" y="635"/>
                    <a:pt x="361" y="633"/>
                    <a:pt x="383" y="627"/>
                  </a:cubicBezTo>
                  <a:lnTo>
                    <a:pt x="1193" y="461"/>
                  </a:lnTo>
                  <a:cubicBezTo>
                    <a:pt x="1480" y="394"/>
                    <a:pt x="1378" y="1"/>
                    <a:pt x="1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647;p108"/>
            <p:cNvSpPr/>
            <p:nvPr/>
          </p:nvSpPr>
          <p:spPr>
            <a:xfrm>
              <a:off x="1239475" y="4133450"/>
              <a:ext cx="38250" cy="15875"/>
            </a:xfrm>
            <a:custGeom>
              <a:avLst/>
              <a:gdLst/>
              <a:ahLst/>
              <a:cxnLst/>
              <a:rect l="l" t="t" r="r" b="b"/>
              <a:pathLst>
                <a:path w="1530" h="635" extrusionOk="0">
                  <a:moveTo>
                    <a:pt x="1205" y="0"/>
                  </a:moveTo>
                  <a:cubicBezTo>
                    <a:pt x="1186" y="0"/>
                    <a:pt x="1166" y="3"/>
                    <a:pt x="1145" y="8"/>
                  </a:cubicBezTo>
                  <a:lnTo>
                    <a:pt x="288" y="175"/>
                  </a:lnTo>
                  <a:cubicBezTo>
                    <a:pt x="1" y="241"/>
                    <a:pt x="103" y="635"/>
                    <a:pt x="347" y="635"/>
                  </a:cubicBezTo>
                  <a:cubicBezTo>
                    <a:pt x="366" y="635"/>
                    <a:pt x="386" y="632"/>
                    <a:pt x="407" y="627"/>
                  </a:cubicBezTo>
                  <a:lnTo>
                    <a:pt x="1264" y="437"/>
                  </a:lnTo>
                  <a:cubicBezTo>
                    <a:pt x="1529" y="393"/>
                    <a:pt x="1446" y="0"/>
                    <a:pt x="1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648;p108"/>
            <p:cNvSpPr/>
            <p:nvPr/>
          </p:nvSpPr>
          <p:spPr>
            <a:xfrm>
              <a:off x="1247225" y="4161875"/>
              <a:ext cx="38650" cy="17825"/>
            </a:xfrm>
            <a:custGeom>
              <a:avLst/>
              <a:gdLst/>
              <a:ahLst/>
              <a:cxnLst/>
              <a:rect l="l" t="t" r="r" b="b"/>
              <a:pathLst>
                <a:path w="1546" h="713" extrusionOk="0">
                  <a:moveTo>
                    <a:pt x="1248" y="0"/>
                  </a:moveTo>
                  <a:cubicBezTo>
                    <a:pt x="1223" y="0"/>
                    <a:pt x="1197" y="5"/>
                    <a:pt x="1168" y="14"/>
                  </a:cubicBezTo>
                  <a:cubicBezTo>
                    <a:pt x="883" y="109"/>
                    <a:pt x="573" y="205"/>
                    <a:pt x="287" y="252"/>
                  </a:cubicBezTo>
                  <a:cubicBezTo>
                    <a:pt x="0" y="319"/>
                    <a:pt x="102" y="712"/>
                    <a:pt x="346" y="712"/>
                  </a:cubicBezTo>
                  <a:cubicBezTo>
                    <a:pt x="366" y="712"/>
                    <a:pt x="386" y="710"/>
                    <a:pt x="406" y="705"/>
                  </a:cubicBezTo>
                  <a:cubicBezTo>
                    <a:pt x="692" y="633"/>
                    <a:pt x="1002" y="562"/>
                    <a:pt x="1288" y="467"/>
                  </a:cubicBezTo>
                  <a:cubicBezTo>
                    <a:pt x="1545" y="359"/>
                    <a:pt x="1474" y="0"/>
                    <a:pt x="1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6" name="Google Shape;399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258295">
            <a:off x="4381572" y="5420948"/>
            <a:ext cx="513169" cy="7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399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0082885">
            <a:off x="3972826" y="5399832"/>
            <a:ext cx="354080" cy="3053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1330960" y="3606800"/>
            <a:ext cx="1732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Директор школы с 2007-2009 г.</a:t>
            </a:r>
            <a:endParaRPr lang="ru-RU" altLang="ru-RU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3286"/>
      </a:lt1>
      <a:dk2>
        <a:srgbClr val="595959"/>
      </a:dk2>
      <a:lt2>
        <a:srgbClr val="8CB2D6"/>
      </a:lt2>
      <a:accent1>
        <a:srgbClr val="F13286"/>
      </a:accent1>
      <a:accent2>
        <a:srgbClr val="C76D03"/>
      </a:accent2>
      <a:accent3>
        <a:srgbClr val="F13286"/>
      </a:accent3>
      <a:accent4>
        <a:srgbClr val="F58435"/>
      </a:accent4>
      <a:accent5>
        <a:srgbClr val="64889E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5569</Words>
  <Application>WPS Presentation</Application>
  <PresentationFormat>Экран (16:9)</PresentationFormat>
  <Paragraphs>156</Paragraphs>
  <Slides>17</Slides>
  <Notes>100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SimSun</vt:lpstr>
      <vt:lpstr>Wingdings</vt:lpstr>
      <vt:lpstr>Arial</vt:lpstr>
      <vt:lpstr>Concert One</vt:lpstr>
      <vt:lpstr>Roboto Mono Medium</vt:lpstr>
      <vt:lpstr>Coming Soon</vt:lpstr>
      <vt:lpstr>Wide Latin</vt:lpstr>
      <vt:lpstr>Muli</vt:lpstr>
      <vt:lpstr>Segoe Print</vt:lpstr>
      <vt:lpstr>Anonymous Pro</vt:lpstr>
      <vt:lpstr>Roboto Mono</vt:lpstr>
      <vt:lpstr>Georgia</vt:lpstr>
      <vt:lpstr>Aharoni</vt:lpstr>
      <vt:lpstr>Arial Narrow</vt:lpstr>
      <vt:lpstr>Century</vt:lpstr>
      <vt:lpstr>Aparajita</vt:lpstr>
      <vt:lpstr>Microsoft YaHei</vt:lpstr>
      <vt:lpstr>Arial Unicode MS</vt:lpstr>
      <vt:lpstr>Notebook Lesson by Slidesgo</vt:lpstr>
      <vt:lpstr>ТЕТРАДЬ  для работ  по _______________________________ ученика(цы) _____________класса_______ _____________ школы _______________ __________________________________</vt:lpstr>
      <vt:lpstr>Образцов Дмитрий Алексеевич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</dc:title>
  <dc:creator/>
  <cp:lastModifiedBy>Ученик10</cp:lastModifiedBy>
  <cp:revision>79</cp:revision>
  <dcterms:created xsi:type="dcterms:W3CDTF">2023-12-15T03:49:00Z</dcterms:created>
  <dcterms:modified xsi:type="dcterms:W3CDTF">2023-12-15T07:41:09Z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90D5D35C855041F6BA56E5954C18247A_12</vt:lpwstr>
  </property>
  <property fmtid="{D5CDD505-2E9C-101B-9397-08002B2CF9AE}" pid="3" name="KSOProductBuildVer">
    <vt:lpwstr>1049-12.2.0.13359</vt:lpwstr>
  </property>
</Properties>
</file>